
<file path=[Content_Types].xml><?xml version="1.0" encoding="utf-8"?>
<Types xmlns="http://schemas.openxmlformats.org/package/2006/content-types">
  <Default Extension="xml" ContentType="application/xml"/>
  <Default Extension="wmf" ContentType="image/x-wmf"/>
  <Default Extension="png" ContentType="image/png"/>
  <Default Extension="jpeg" ContentType="image/jpeg"/>
  <Default Extension="rels" ContentType="application/vnd.openxmlformats-package.relationships+xml"/>
  <Default Extension="bin" ContentType="application/vnd.openxmlformats-officedocument.oleObject"/>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theme/theme1.xml" ContentType="application/vnd.openxmlformats-officedocument.theme+xml"/>
  <Override PartName="/ppt/slideLayouts/slideLayout11.xml" ContentType="application/vnd.openxmlformats-officedocument.presentationml.slideLayout+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Layouts/slideLayout2.xml" ContentType="application/vnd.openxmlformats-officedocument.presentationml.slideLayout+xml"/>
  <Override PartName="/docProps/core.xml" ContentType="application/vnd.openxmlformats-package.core-properties+xml"/>
  <Override PartName="/ppt/slides/slide4.xml" ContentType="application/vnd.openxmlformats-officedocument.presentationml.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tableStyles.xml" ContentType="application/vnd.openxmlformats-officedocument.presentationml.tableStyles+xml"/>
  <Override PartName="/ppt/notesSlides/notesSlide2.xml" ContentType="application/vnd.openxmlformats-officedocument.presentationml.notesSlide+xml"/>
  <Override PartName="/ppt/viewProps.xml" ContentType="application/vnd.openxmlformats-officedocument.presentationml.viewProps+xml"/>
  <Override PartName="/ppt/slides/slide5.xml" ContentType="application/vnd.openxmlformats-officedocument.presentationml.slide+xml"/>
  <Override PartName="/ppt/theme/theme2.xml" ContentType="application/vnd.openxmlformats-officedocument.theme+xml"/>
  <Override PartName="/ppt/presProps.xml" ContentType="application/vnd.openxmlformats-officedocument.presentationml.presProps+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notesMasterIdLst>
    <p:notesMasterId r:id="rId10"/>
  </p:notesMasterIdLst>
  <p:sldIdLst>
    <p:sldId id="256" r:id="rId4"/>
    <p:sldId id="257" r:id="rId5"/>
    <p:sldId id="258" r:id="rId6"/>
    <p:sldId id="259" r:id="rId7"/>
    <p:sldId id="260" r:id="rId8"/>
    <p:sldId id="261" r:id="rId9"/>
  </p:sldIdLst>
  <p:sldSz cx="12192000" cy="6858000"/>
  <p:notesSz cx="6858000" cy="9144000"/>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378" y="90"/>
      </p:cViewPr>
      <p:guideLst>
        <p:guide pos="3840"/>
        <p:guide pos="2160" orient="horz"/>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notesMaster" Target="notesMasters/notesMaster1.xml"/><Relationship Id="rId11" Type="http://schemas.openxmlformats.org/officeDocument/2006/relationships/presProps" Target="presProps.xml" /><Relationship Id="rId12" Type="http://schemas.openxmlformats.org/officeDocument/2006/relationships/tableStyles" Target="tableStyles.xml" /><Relationship Id="rId13"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3632E96E-41F7-40C5-8419-297958CC00FA}" type="datetimeFigureOut">
              <a:rPr lang="en-US"/>
              <a:t>10/30/2013</a:t>
            </a:fld>
            <a:endParaRPr lang="en-US"/>
          </a:p>
        </p:txBody>
      </p:sp>
      <p:sp>
        <p:nvSpPr>
          <p:cNvPr id="4" name="Slide Image Placeholder 3"/>
          <p:cNvSpPr>
            <a:spLocks noChangeAspect="1" noGrp="1" noRo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en-US"/>
          </a:p>
        </p:txBody>
      </p:sp>
      <p:sp>
        <p:nvSpPr>
          <p:cNvPr id="5" name="Notes Placehold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US"/>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2E6999B8-B6B4-4561-A3CD-BBCDAB9FC9D9}" type="slidenum">
              <a:rPr lang="en-US"/>
              <a:t>‹#›</a:t>
            </a:fld>
            <a:endParaRPr lang="en-US"/>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a:xfrm>
            <a:off x="685800" y="1143000"/>
            <a:ext cx="5486400" cy="3086100"/>
          </a:xfrm>
        </p:spPr>
      </p:sp>
      <p:sp>
        <p:nvSpPr>
          <p:cNvPr id="3" name="Notes Placeholder 2"/>
          <p:cNvSpPr>
            <a:spLocks noGrp="1"/>
          </p:cNvSpPr>
          <p:nvPr>
            <p:ph type="body" idx="1"/>
          </p:nvPr>
        </p:nvSpPr>
        <p:spPr bwMode="auto"/>
        <p:txBody>
          <a:bodyPr/>
          <a:lstStyle/>
          <a:p>
            <a:pPr>
              <a:defRPr/>
            </a:pPr>
            <a:endParaRPr lang="en-US">
              <a:latin typeface="Arial"/>
              <a:cs typeface="Arial"/>
            </a:endParaRPr>
          </a:p>
        </p:txBody>
      </p:sp>
      <p:sp>
        <p:nvSpPr>
          <p:cNvPr id="4" name="Slide Number Placeholder 3"/>
          <p:cNvSpPr>
            <a:spLocks noGrp="1"/>
          </p:cNvSpPr>
          <p:nvPr>
            <p:ph type="sldNum" sz="quarter" idx="10"/>
          </p:nvPr>
        </p:nvSpPr>
        <p:spPr bwMode="auto"/>
        <p:txBody>
          <a:bodyPr/>
          <a:lstStyle/>
          <a:p>
            <a:pPr>
              <a:defRPr/>
            </a:pPr>
            <a:fld id="{2E6999B8-B6B4-4561-A3CD-BBCDAB9FC9D9}" type="slidenum">
              <a:rPr lang="en-US"/>
              <a:t>1</a:t>
            </a:fld>
            <a:endParaRPr lang="en-US"/>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793800F1-46BF-FDF2-6514-89A086BA18E2}" type="slidenum">
              <a:rPr/>
              <a:t/>
            </a:fld>
            <a:endParaRPr/>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F61A7137-7448-EAD2-78F2-6C9FD0DE5854}" type="slidenum">
              <a:rPr/>
              <a:t/>
            </a:fld>
            <a:endParaRPr/>
          </a:p>
        </p:txBody>
      </p:sp>
    </p:spTree>
  </p:cSld>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270893A-BA2B-02EE-9A95-434C776265DF}" type="slidenum">
              <a:rPr/>
              <a:t/>
            </a:fld>
            <a:endParaRPr/>
          </a:p>
        </p:txBody>
      </p:sp>
    </p:spTree>
  </p:cSld>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4124A55C-26EA-0128-E770-7D95038422FF}" type="slidenum">
              <a:rPr/>
              <a:t/>
            </a:fld>
            <a:endParaRPr/>
          </a:p>
        </p:txBody>
      </p:sp>
    </p:spTree>
  </p:cSld>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694A81F-80B0-F053-1265-D448B1D400B3}" type="slidenum">
              <a:rPr/>
              <a:t/>
            </a:fld>
            <a:endParaRPr/>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title" userDrawn="1">
  <p:cSld name="Title Slide">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a:xfrm>
            <a:off x="914400" y="2130425"/>
            <a:ext cx="10363199" cy="1470025"/>
          </a:xfrm>
        </p:spPr>
        <p:txBody>
          <a:bodyPr/>
          <a:lstStyle>
            <a:lvl1pPr algn="ctr">
              <a:defRPr b="1"/>
            </a:lvl1pPr>
          </a:lstStyle>
          <a:p>
            <a:pPr>
              <a:defRPr/>
            </a:pPr>
            <a:r>
              <a:rPr/>
              <a:t>Click to edit Master title style</a:t>
            </a:r>
            <a:endParaRPr/>
          </a:p>
        </p:txBody>
      </p:sp>
      <p:sp>
        <p:nvSpPr>
          <p:cNvPr id="3" name="Subtitle 2"/>
          <p:cNvSpPr>
            <a:spLocks noGrp="1"/>
          </p:cNvSpPr>
          <p:nvPr>
            <p:ph type="subTitle" idx="1"/>
          </p:nvPr>
        </p:nvSpPr>
        <p:spPr bwMode="auto">
          <a:xfrm>
            <a:off x="1828800" y="3886200"/>
            <a:ext cx="8534399" cy="1752599"/>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defRPr/>
            </a:pPr>
            <a:r>
              <a:rPr/>
              <a:t>Click to edit Master subtitle style</a:t>
            </a:r>
            <a:endParaRPr/>
          </a:p>
        </p:txBody>
      </p:sp>
      <p:sp>
        <p:nvSpPr>
          <p:cNvPr id="4" name="Date Placeholder 3"/>
          <p:cNvSpPr>
            <a:spLocks noGrp="1"/>
          </p:cNvSpPr>
          <p:nvPr>
            <p:ph type="dt" sz="half" idx="10"/>
          </p:nvPr>
        </p:nvSpPr>
        <p:spPr bwMode="auto"/>
        <p:txBody>
          <a:bodyPr/>
          <a:lstStyle/>
          <a:p>
            <a:pPr>
              <a:defRPr/>
            </a:pPr>
            <a:fld id="{86EB4D43-F783-4E09-8208-6AA351DBC29B}" type="datetimeFigureOut">
              <a:rPr/>
              <a:t>22.10.2013</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vertTx" userDrawn="1">
  <p:cSld name="Title and Vertical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a:t>Click to edit Master title style</a:t>
            </a:r>
            <a:endParaRPr/>
          </a:p>
        </p:txBody>
      </p:sp>
      <p:sp>
        <p:nvSpPr>
          <p:cNvPr id="3" name="Vertical Text Placeholder 2"/>
          <p:cNvSpPr>
            <a:spLocks noGrp="1"/>
          </p:cNvSpPr>
          <p:nvPr>
            <p:ph type="body" orient="vert" idx="1"/>
          </p:nvPr>
        </p:nvSpPr>
        <p:spPr bwMode="auto"/>
        <p:txBody>
          <a:bodyPr vert="eaVert"/>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4" name="Date Placeholder 3"/>
          <p:cNvSpPr>
            <a:spLocks noGrp="1"/>
          </p:cNvSpPr>
          <p:nvPr>
            <p:ph type="dt" sz="half" idx="10"/>
          </p:nvPr>
        </p:nvSpPr>
        <p:spPr bwMode="auto"/>
        <p:txBody>
          <a:bodyPr/>
          <a:lstStyle/>
          <a:p>
            <a:pPr>
              <a:defRPr/>
            </a:pPr>
            <a:fld id="{86EB4D43-F783-4E09-8208-6AA351DBC29B}" type="datetimeFigureOut">
              <a:rPr/>
              <a:t>22.10.2013</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vertTitleAndTx" userDrawn="1">
  <p:cSld name="Vertical Title and Text">
    <p:spTree>
      <p:nvGrpSpPr>
        <p:cNvPr id="1" name=""/>
        <p:cNvGrpSpPr/>
        <p:nvPr/>
      </p:nvGrpSpPr>
      <p:grpSpPr bwMode="auto">
        <a:xfrm>
          <a:off x="0" y="0"/>
          <a:ext cx="0" cy="0"/>
          <a:chOff x="0" y="0"/>
          <a:chExt cx="0" cy="0"/>
        </a:xfrm>
      </p:grpSpPr>
      <p:sp>
        <p:nvSpPr>
          <p:cNvPr id="2" name="Vertical Title 1"/>
          <p:cNvSpPr>
            <a:spLocks noGrp="1"/>
          </p:cNvSpPr>
          <p:nvPr>
            <p:ph type="title" orient="vert"/>
          </p:nvPr>
        </p:nvSpPr>
        <p:spPr bwMode="auto">
          <a:xfrm>
            <a:off x="8839199" y="274638"/>
            <a:ext cx="2743200" cy="5851525"/>
          </a:xfrm>
        </p:spPr>
        <p:txBody>
          <a:bodyPr vert="eaVert"/>
          <a:lstStyle>
            <a:lvl1pPr algn="ctr">
              <a:defRPr/>
            </a:lvl1pPr>
          </a:lstStyle>
          <a:p>
            <a:pPr>
              <a:defRPr/>
            </a:pPr>
            <a:r>
              <a:rPr/>
              <a:t>Click to edit Master title style</a:t>
            </a:r>
            <a:endParaRPr/>
          </a:p>
        </p:txBody>
      </p:sp>
      <p:sp>
        <p:nvSpPr>
          <p:cNvPr id="3" name="Vertical Text Placeholder 2"/>
          <p:cNvSpPr>
            <a:spLocks noGrp="1"/>
          </p:cNvSpPr>
          <p:nvPr>
            <p:ph type="body" orient="vert" idx="1"/>
          </p:nvPr>
        </p:nvSpPr>
        <p:spPr bwMode="auto">
          <a:xfrm>
            <a:off x="609599" y="274638"/>
            <a:ext cx="8026399" cy="5851525"/>
          </a:xfrm>
        </p:spPr>
        <p:txBody>
          <a:bodyPr vert="eaVert"/>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4" name="Date Placeholder 3"/>
          <p:cNvSpPr>
            <a:spLocks noGrp="1"/>
          </p:cNvSpPr>
          <p:nvPr>
            <p:ph type="dt" sz="half" idx="10"/>
          </p:nvPr>
        </p:nvSpPr>
        <p:spPr bwMode="auto"/>
        <p:txBody>
          <a:bodyPr/>
          <a:lstStyle/>
          <a:p>
            <a:pPr>
              <a:defRPr/>
            </a:pPr>
            <a:fld id="{86EB4D43-F783-4E09-8208-6AA351DBC29B}" type="datetimeFigureOut">
              <a:rPr/>
              <a:t>22.10.2013</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obj" userDrawn="1">
  <p:cSld name="Title and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a:t>Click to edit Master title style</a:t>
            </a:r>
            <a:endParaRPr/>
          </a:p>
        </p:txBody>
      </p:sp>
      <p:sp>
        <p:nvSpPr>
          <p:cNvPr id="3" name="Content Placeholder 2"/>
          <p:cNvSpPr>
            <a:spLocks noGrp="1"/>
          </p:cNvSpPr>
          <p:nvPr>
            <p:ph idx="1"/>
          </p:nvPr>
        </p:nvSpPr>
        <p:spPr bwMode="auto"/>
        <p:txBody>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4" name="Date Placeholder 3"/>
          <p:cNvSpPr>
            <a:spLocks noGrp="1"/>
          </p:cNvSpPr>
          <p:nvPr>
            <p:ph type="dt" sz="half" idx="10"/>
          </p:nvPr>
        </p:nvSpPr>
        <p:spPr bwMode="auto"/>
        <p:txBody>
          <a:bodyPr/>
          <a:lstStyle/>
          <a:p>
            <a:pPr>
              <a:defRPr/>
            </a:pPr>
            <a:fld id="{86EB4D43-F783-4E09-8208-6AA351DBC29B}" type="datetimeFigureOut">
              <a:rPr/>
              <a:t>22.10.2013</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secHead" userDrawn="1">
  <p:cSld name="Section Header">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963083" y="4406901"/>
            <a:ext cx="10363199" cy="1362074"/>
          </a:xfrm>
        </p:spPr>
        <p:txBody>
          <a:bodyPr anchor="t"/>
          <a:lstStyle>
            <a:lvl1pPr algn="l">
              <a:defRPr sz="4000" b="1" cap="all"/>
            </a:lvl1pPr>
          </a:lstStyle>
          <a:p>
            <a:pPr>
              <a:defRPr/>
            </a:pPr>
            <a:r>
              <a:rPr/>
              <a:t>Click to edit Master title style</a:t>
            </a:r>
            <a:endParaRPr/>
          </a:p>
        </p:txBody>
      </p:sp>
      <p:sp>
        <p:nvSpPr>
          <p:cNvPr id="3" name="Text Placeholder 2"/>
          <p:cNvSpPr>
            <a:spLocks noGrp="1"/>
          </p:cNvSpPr>
          <p:nvPr>
            <p:ph type="body" idx="1"/>
          </p:nvPr>
        </p:nvSpPr>
        <p:spPr bwMode="auto">
          <a:xfrm>
            <a:off x="963083" y="2906713"/>
            <a:ext cx="10363199" cy="150018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a:t>Click to edit Master text styles</a:t>
            </a:r>
            <a:endParaRPr/>
          </a:p>
        </p:txBody>
      </p:sp>
      <p:sp>
        <p:nvSpPr>
          <p:cNvPr id="4" name="Date Placeholder 3"/>
          <p:cNvSpPr>
            <a:spLocks noGrp="1"/>
          </p:cNvSpPr>
          <p:nvPr>
            <p:ph type="dt" sz="half" idx="10"/>
          </p:nvPr>
        </p:nvSpPr>
        <p:spPr bwMode="auto"/>
        <p:txBody>
          <a:bodyPr/>
          <a:lstStyle/>
          <a:p>
            <a:pPr>
              <a:defRPr/>
            </a:pPr>
            <a:fld id="{86EB4D43-F783-4E09-8208-6AA351DBC29B}" type="datetimeFigureOut">
              <a:rPr/>
              <a:t>22.10.2013</a:t>
            </a:fld>
            <a:endParaRPr/>
          </a:p>
        </p:txBody>
      </p:sp>
      <p:sp>
        <p:nvSpPr>
          <p:cNvPr id="5" name="Footer Placeholder 4"/>
          <p:cNvSpPr>
            <a:spLocks noGrp="1"/>
          </p:cNvSpPr>
          <p:nvPr>
            <p:ph type="ftr" sz="quarter" idx="11"/>
          </p:nvPr>
        </p:nvSpPr>
        <p:spPr bwMode="auto"/>
        <p:txBody>
          <a:bodyPr/>
          <a:lstStyle/>
          <a:p>
            <a:pPr>
              <a:defRPr/>
            </a:pPr>
            <a:endParaRPr/>
          </a:p>
        </p:txBody>
      </p:sp>
      <p:sp>
        <p:nvSpPr>
          <p:cNvPr id="6" name="Slide Number Placeholder 5"/>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twoObj" userDrawn="1">
  <p:cSld name="Two Conten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a:t>Click to edit Master title style</a:t>
            </a:r>
            <a:endParaRPr/>
          </a:p>
        </p:txBody>
      </p:sp>
      <p:sp>
        <p:nvSpPr>
          <p:cNvPr id="3" name="Content Placeholder 2"/>
          <p:cNvSpPr>
            <a:spLocks noGrp="1"/>
          </p:cNvSpPr>
          <p:nvPr>
            <p:ph sz="half" idx="1"/>
          </p:nvPr>
        </p:nvSpPr>
        <p:spPr bwMode="auto">
          <a:xfrm>
            <a:off x="1583498" y="1600201"/>
            <a:ext cx="4704522"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4" name="Content Placeholder 3"/>
          <p:cNvSpPr>
            <a:spLocks noGrp="1"/>
          </p:cNvSpPr>
          <p:nvPr>
            <p:ph sz="half" idx="2"/>
          </p:nvPr>
        </p:nvSpPr>
        <p:spPr bwMode="auto">
          <a:xfrm>
            <a:off x="6576053" y="1600201"/>
            <a:ext cx="5006346"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5" name="Date Placeholder 4"/>
          <p:cNvSpPr>
            <a:spLocks noGrp="1"/>
          </p:cNvSpPr>
          <p:nvPr>
            <p:ph type="dt" sz="half" idx="10"/>
          </p:nvPr>
        </p:nvSpPr>
        <p:spPr bwMode="auto"/>
        <p:txBody>
          <a:bodyPr/>
          <a:lstStyle/>
          <a:p>
            <a:pPr>
              <a:defRPr/>
            </a:pPr>
            <a:fld id="{86EB4D43-F783-4E09-8208-6AA351DBC29B}" type="datetimeFigureOut">
              <a:rPr/>
              <a:t>22.10.2013</a:t>
            </a:fld>
            <a:endParaRPr/>
          </a:p>
        </p:txBody>
      </p:sp>
      <p:sp>
        <p:nvSpPr>
          <p:cNvPr id="6" name="Footer Placeholder 5"/>
          <p:cNvSpPr>
            <a:spLocks noGrp="1"/>
          </p:cNvSpPr>
          <p:nvPr>
            <p:ph type="ftr" sz="quarter" idx="11"/>
          </p:nvPr>
        </p:nvSpPr>
        <p:spPr bwMode="auto"/>
        <p:txBody>
          <a:bodyPr/>
          <a:lstStyle/>
          <a:p>
            <a:pPr>
              <a:defRPr/>
            </a:pPr>
            <a:endParaRPr/>
          </a:p>
        </p:txBody>
      </p:sp>
      <p:sp>
        <p:nvSpPr>
          <p:cNvPr id="7" name="Slide Number Placeholder 6"/>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twoTxTwoObj" userDrawn="1">
  <p:cSld name="Comparison">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lvl1pPr>
              <a:defRPr/>
            </a:lvl1pPr>
          </a:lstStyle>
          <a:p>
            <a:pPr>
              <a:defRPr/>
            </a:pPr>
            <a:r>
              <a:rPr/>
              <a:t>Click to edit Master title style</a:t>
            </a:r>
            <a:endParaRPr/>
          </a:p>
        </p:txBody>
      </p:sp>
      <p:sp>
        <p:nvSpPr>
          <p:cNvPr id="3" name="Text Placeholder 2"/>
          <p:cNvSpPr>
            <a:spLocks noGrp="1"/>
          </p:cNvSpPr>
          <p:nvPr>
            <p:ph type="body" idx="1"/>
          </p:nvPr>
        </p:nvSpPr>
        <p:spPr bwMode="auto">
          <a:xfrm>
            <a:off x="1583498" y="1535113"/>
            <a:ext cx="47045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a:t>Click to edit Master text styles</a:t>
            </a:r>
            <a:endParaRPr/>
          </a:p>
        </p:txBody>
      </p:sp>
      <p:sp>
        <p:nvSpPr>
          <p:cNvPr id="4" name="Content Placeholder 3"/>
          <p:cNvSpPr>
            <a:spLocks noGrp="1"/>
          </p:cNvSpPr>
          <p:nvPr>
            <p:ph sz="half" idx="2"/>
          </p:nvPr>
        </p:nvSpPr>
        <p:spPr bwMode="auto">
          <a:xfrm>
            <a:off x="1583498" y="2174874"/>
            <a:ext cx="47045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5" name="Text Placeholder 4"/>
          <p:cNvSpPr>
            <a:spLocks noGrp="1"/>
          </p:cNvSpPr>
          <p:nvPr>
            <p:ph type="body" sz="quarter" idx="3"/>
          </p:nvPr>
        </p:nvSpPr>
        <p:spPr bwMode="auto">
          <a:xfrm>
            <a:off x="6480042" y="1535113"/>
            <a:ext cx="510235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a:t>Click to edit Master text styles</a:t>
            </a:r>
            <a:endParaRPr/>
          </a:p>
        </p:txBody>
      </p:sp>
      <p:sp>
        <p:nvSpPr>
          <p:cNvPr id="6" name="Content Placeholder 5"/>
          <p:cNvSpPr>
            <a:spLocks noGrp="1"/>
          </p:cNvSpPr>
          <p:nvPr>
            <p:ph sz="quarter" idx="4"/>
          </p:nvPr>
        </p:nvSpPr>
        <p:spPr bwMode="auto">
          <a:xfrm>
            <a:off x="6480042" y="2174874"/>
            <a:ext cx="510235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7" name="Date Placeholder 6"/>
          <p:cNvSpPr>
            <a:spLocks noGrp="1"/>
          </p:cNvSpPr>
          <p:nvPr>
            <p:ph type="dt" sz="half" idx="10"/>
          </p:nvPr>
        </p:nvSpPr>
        <p:spPr bwMode="auto"/>
        <p:txBody>
          <a:bodyPr/>
          <a:lstStyle/>
          <a:p>
            <a:pPr>
              <a:defRPr/>
            </a:pPr>
            <a:fld id="{86EB4D43-F783-4E09-8208-6AA351DBC29B}" type="datetimeFigureOut">
              <a:rPr/>
              <a:t>22.10.2013</a:t>
            </a:fld>
            <a:endParaRPr/>
          </a:p>
        </p:txBody>
      </p:sp>
      <p:sp>
        <p:nvSpPr>
          <p:cNvPr id="8" name="Footer Placeholder 7"/>
          <p:cNvSpPr>
            <a:spLocks noGrp="1"/>
          </p:cNvSpPr>
          <p:nvPr>
            <p:ph type="ftr" sz="quarter" idx="11"/>
          </p:nvPr>
        </p:nvSpPr>
        <p:spPr bwMode="auto"/>
        <p:txBody>
          <a:bodyPr/>
          <a:lstStyle/>
          <a:p>
            <a:pPr>
              <a:defRPr/>
            </a:pPr>
            <a:endParaRPr/>
          </a:p>
        </p:txBody>
      </p:sp>
      <p:sp>
        <p:nvSpPr>
          <p:cNvPr id="9" name="Slide Number Placeholder 8"/>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titleOnly" userDrawn="1">
  <p:cSld name="Title Only">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a:t>Click to edit Master title style</a:t>
            </a:r>
            <a:endParaRPr/>
          </a:p>
        </p:txBody>
      </p:sp>
      <p:sp>
        <p:nvSpPr>
          <p:cNvPr id="3" name="Date Placeholder 2"/>
          <p:cNvSpPr>
            <a:spLocks noGrp="1"/>
          </p:cNvSpPr>
          <p:nvPr>
            <p:ph type="dt" sz="half" idx="10"/>
          </p:nvPr>
        </p:nvSpPr>
        <p:spPr bwMode="auto"/>
        <p:txBody>
          <a:bodyPr/>
          <a:lstStyle/>
          <a:p>
            <a:pPr>
              <a:defRPr/>
            </a:pPr>
            <a:fld id="{86EB4D43-F783-4E09-8208-6AA351DBC29B}" type="datetimeFigureOut">
              <a:rPr/>
              <a:t>22.10.2013</a:t>
            </a:fld>
            <a:endParaRPr/>
          </a:p>
        </p:txBody>
      </p:sp>
      <p:sp>
        <p:nvSpPr>
          <p:cNvPr id="4" name="Footer Placeholder 3"/>
          <p:cNvSpPr>
            <a:spLocks noGrp="1"/>
          </p:cNvSpPr>
          <p:nvPr>
            <p:ph type="ftr" sz="quarter" idx="11"/>
          </p:nvPr>
        </p:nvSpPr>
        <p:spPr bwMode="auto"/>
        <p:txBody>
          <a:bodyPr/>
          <a:lstStyle/>
          <a:p>
            <a:pPr>
              <a:defRPr/>
            </a:pPr>
            <a:endParaRPr/>
          </a:p>
        </p:txBody>
      </p:sp>
      <p:sp>
        <p:nvSpPr>
          <p:cNvPr id="5" name="Slide Number Placeholder 4"/>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blank" userDrawn="1">
  <p:cSld name="Blank">
    <p:spTree>
      <p:nvGrpSpPr>
        <p:cNvPr id="1" name=""/>
        <p:cNvGrpSpPr/>
        <p:nvPr/>
      </p:nvGrpSpPr>
      <p:grpSpPr bwMode="auto">
        <a:xfrm>
          <a:off x="0" y="0"/>
          <a:ext cx="0" cy="0"/>
          <a:chOff x="0" y="0"/>
          <a:chExt cx="0" cy="0"/>
        </a:xfrm>
      </p:grpSpPr>
      <p:sp>
        <p:nvSpPr>
          <p:cNvPr id="2" name="Date Placeholder 1"/>
          <p:cNvSpPr>
            <a:spLocks noGrp="1"/>
          </p:cNvSpPr>
          <p:nvPr>
            <p:ph type="dt" sz="half" idx="10"/>
          </p:nvPr>
        </p:nvSpPr>
        <p:spPr bwMode="auto"/>
        <p:txBody>
          <a:bodyPr/>
          <a:lstStyle/>
          <a:p>
            <a:pPr>
              <a:defRPr/>
            </a:pPr>
            <a:fld id="{86EB4D43-F783-4E09-8208-6AA351DBC29B}" type="datetimeFigureOut">
              <a:rPr/>
              <a:t>22.10.2013</a:t>
            </a:fld>
            <a:endParaRPr/>
          </a:p>
        </p:txBody>
      </p:sp>
      <p:sp>
        <p:nvSpPr>
          <p:cNvPr id="3" name="Footer Placeholder 2"/>
          <p:cNvSpPr>
            <a:spLocks noGrp="1"/>
          </p:cNvSpPr>
          <p:nvPr>
            <p:ph type="ftr" sz="quarter" idx="11"/>
          </p:nvPr>
        </p:nvSpPr>
        <p:spPr bwMode="auto"/>
        <p:txBody>
          <a:bodyPr/>
          <a:lstStyle/>
          <a:p>
            <a:pPr>
              <a:defRPr/>
            </a:pPr>
            <a:endParaRPr/>
          </a:p>
        </p:txBody>
      </p:sp>
      <p:sp>
        <p:nvSpPr>
          <p:cNvPr id="4" name="Slide Number Placeholder 3"/>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objTx" userDrawn="1">
  <p:cSld name="Content with Caption">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1583498" y="273049"/>
            <a:ext cx="3552394" cy="1162050"/>
          </a:xfrm>
        </p:spPr>
        <p:txBody>
          <a:bodyPr anchor="b"/>
          <a:lstStyle>
            <a:lvl1pPr algn="l">
              <a:defRPr sz="2000" b="1"/>
            </a:lvl1pPr>
          </a:lstStyle>
          <a:p>
            <a:pPr>
              <a:defRPr/>
            </a:pPr>
            <a:r>
              <a:rPr/>
              <a:t>Click to edit Master title style</a:t>
            </a:r>
            <a:endParaRPr/>
          </a:p>
        </p:txBody>
      </p:sp>
      <p:sp>
        <p:nvSpPr>
          <p:cNvPr id="3" name="Content Placeholder 2"/>
          <p:cNvSpPr>
            <a:spLocks noGrp="1"/>
          </p:cNvSpPr>
          <p:nvPr>
            <p:ph idx="1"/>
          </p:nvPr>
        </p:nvSpPr>
        <p:spPr bwMode="auto">
          <a:xfrm>
            <a:off x="5327914" y="273050"/>
            <a:ext cx="625448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4" name="Text Placeholder 3"/>
          <p:cNvSpPr>
            <a:spLocks noGrp="1"/>
          </p:cNvSpPr>
          <p:nvPr>
            <p:ph type="body" sz="half" idx="2"/>
          </p:nvPr>
        </p:nvSpPr>
        <p:spPr bwMode="auto">
          <a:xfrm>
            <a:off x="1583498" y="1435101"/>
            <a:ext cx="3552394" cy="46910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a:t>Click to edit Master text styles</a:t>
            </a:r>
            <a:endParaRPr/>
          </a:p>
        </p:txBody>
      </p:sp>
      <p:sp>
        <p:nvSpPr>
          <p:cNvPr id="5" name="Date Placeholder 4"/>
          <p:cNvSpPr>
            <a:spLocks noGrp="1"/>
          </p:cNvSpPr>
          <p:nvPr>
            <p:ph type="dt" sz="half" idx="10"/>
          </p:nvPr>
        </p:nvSpPr>
        <p:spPr bwMode="auto"/>
        <p:txBody>
          <a:bodyPr/>
          <a:lstStyle/>
          <a:p>
            <a:pPr>
              <a:defRPr/>
            </a:pPr>
            <a:fld id="{86EB4D43-F783-4E09-8208-6AA351DBC29B}" type="datetimeFigureOut">
              <a:rPr/>
              <a:t>22.10.2013</a:t>
            </a:fld>
            <a:endParaRPr/>
          </a:p>
        </p:txBody>
      </p:sp>
      <p:sp>
        <p:nvSpPr>
          <p:cNvPr id="6" name="Footer Placeholder 5"/>
          <p:cNvSpPr>
            <a:spLocks noGrp="1"/>
          </p:cNvSpPr>
          <p:nvPr>
            <p:ph type="ftr" sz="quarter" idx="11"/>
          </p:nvPr>
        </p:nvSpPr>
        <p:spPr bwMode="auto"/>
        <p:txBody>
          <a:bodyPr/>
          <a:lstStyle/>
          <a:p>
            <a:pPr>
              <a:defRPr/>
            </a:pPr>
            <a:endParaRPr/>
          </a:p>
        </p:txBody>
      </p:sp>
      <p:sp>
        <p:nvSpPr>
          <p:cNvPr id="7" name="Slide Number Placeholder 6"/>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0" showMasterPhAnim="0" showMasterSp="1" type="picTx" userDrawn="1">
  <p:cSld name="Picture with Caption">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1583498" y="4800600"/>
            <a:ext cx="9985109" cy="566738"/>
          </a:xfrm>
        </p:spPr>
        <p:txBody>
          <a:bodyPr anchor="b"/>
          <a:lstStyle>
            <a:lvl1pPr algn="l">
              <a:defRPr sz="2000" b="1"/>
            </a:lvl1pPr>
          </a:lstStyle>
          <a:p>
            <a:pPr>
              <a:defRPr/>
            </a:pPr>
            <a:r>
              <a:rPr/>
              <a:t>Click to edit Master title style</a:t>
            </a:r>
            <a:endParaRPr/>
          </a:p>
        </p:txBody>
      </p:sp>
      <p:sp>
        <p:nvSpPr>
          <p:cNvPr id="3" name="Picture Placeholder 2"/>
          <p:cNvSpPr>
            <a:spLocks noGrp="1"/>
          </p:cNvSpPr>
          <p:nvPr>
            <p:ph type="pic" idx="1"/>
          </p:nvPr>
        </p:nvSpPr>
        <p:spPr bwMode="auto">
          <a:xfrm>
            <a:off x="1583498" y="612774"/>
            <a:ext cx="9985109" cy="41147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a:p>
        </p:txBody>
      </p:sp>
      <p:sp>
        <p:nvSpPr>
          <p:cNvPr id="4" name="Text Placeholder 3"/>
          <p:cNvSpPr>
            <a:spLocks noGrp="1"/>
          </p:cNvSpPr>
          <p:nvPr>
            <p:ph type="body" sz="half" idx="2"/>
          </p:nvPr>
        </p:nvSpPr>
        <p:spPr bwMode="auto">
          <a:xfrm>
            <a:off x="1583498" y="5367337"/>
            <a:ext cx="9985109"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a:t>Click to edit Master text styles</a:t>
            </a:r>
            <a:endParaRPr/>
          </a:p>
        </p:txBody>
      </p:sp>
      <p:sp>
        <p:nvSpPr>
          <p:cNvPr id="5" name="Date Placeholder 4"/>
          <p:cNvSpPr>
            <a:spLocks noGrp="1"/>
          </p:cNvSpPr>
          <p:nvPr>
            <p:ph type="dt" sz="half" idx="10"/>
          </p:nvPr>
        </p:nvSpPr>
        <p:spPr bwMode="auto"/>
        <p:txBody>
          <a:bodyPr/>
          <a:lstStyle/>
          <a:p>
            <a:pPr>
              <a:defRPr/>
            </a:pPr>
            <a:fld id="{86EB4D43-F783-4E09-8208-6AA351DBC29B}" type="datetimeFigureOut">
              <a:rPr/>
              <a:t>22.10.2013</a:t>
            </a:fld>
            <a:endParaRPr/>
          </a:p>
        </p:txBody>
      </p:sp>
      <p:sp>
        <p:nvSpPr>
          <p:cNvPr id="6" name="Footer Placeholder 5"/>
          <p:cNvSpPr>
            <a:spLocks noGrp="1"/>
          </p:cNvSpPr>
          <p:nvPr>
            <p:ph type="ftr" sz="quarter" idx="11"/>
          </p:nvPr>
        </p:nvSpPr>
        <p:spPr bwMode="auto"/>
        <p:txBody>
          <a:bodyPr/>
          <a:lstStyle/>
          <a:p>
            <a:pPr>
              <a:defRPr/>
            </a:pPr>
            <a:endParaRPr/>
          </a:p>
        </p:txBody>
      </p:sp>
      <p:sp>
        <p:nvSpPr>
          <p:cNvPr id="7" name="Slide Number Placeholder 6"/>
          <p:cNvSpPr>
            <a:spLocks noGrp="1"/>
          </p:cNvSpPr>
          <p:nvPr>
            <p:ph type="sldNum" sz="quarter" idx="12"/>
          </p:nvPr>
        </p:nvSpPr>
        <p:spPr bwMode="auto"/>
        <p:txBody>
          <a:bodyPr/>
          <a:lstStyle/>
          <a:p>
            <a:pPr>
              <a:defRPr/>
            </a:pPr>
            <a:fld id="{F8E3F0E9-0FC2-4DDE-87CF-3BA6A04EA4CC}" type="slidenum">
              <a:rPr/>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3" name="Text Placeholder 2"/>
          <p:cNvSpPr>
            <a:spLocks noGrp="1"/>
          </p:cNvSpPr>
          <p:nvPr>
            <p:ph type="body" idx="1"/>
          </p:nvPr>
        </p:nvSpPr>
        <p:spPr bwMode="auto">
          <a:xfrm>
            <a:off x="1583498" y="1600201"/>
            <a:ext cx="9998901" cy="4525962"/>
          </a:xfrm>
          <a:prstGeom prst="rect">
            <a:avLst/>
          </a:prstGeom>
        </p:spPr>
        <p:txBody>
          <a:bodyPr vert="horz" lIns="91440" tIns="45720" rIns="91440" bIns="45720" rtlCol="0">
            <a:normAutofit/>
          </a:bodyPr>
          <a:lstStyle/>
          <a:p>
            <a:pPr lvl="0">
              <a:defRPr/>
            </a:pPr>
            <a:r>
              <a:rPr/>
              <a:t>Click to edit Master text styles</a:t>
            </a:r>
            <a:endParaRPr/>
          </a:p>
          <a:p>
            <a:pPr lvl="1">
              <a:defRPr/>
            </a:pPr>
            <a:r>
              <a:rPr/>
              <a:t>Second level</a:t>
            </a:r>
            <a:endParaRPr/>
          </a:p>
          <a:p>
            <a:pPr lvl="2">
              <a:defRPr/>
            </a:pPr>
            <a:r>
              <a:rPr/>
              <a:t>Third level</a:t>
            </a:r>
            <a:endParaRPr/>
          </a:p>
          <a:p>
            <a:pPr lvl="3">
              <a:defRPr/>
            </a:pPr>
            <a:r>
              <a:rPr/>
              <a:t>Fourth level</a:t>
            </a:r>
            <a:endParaRPr/>
          </a:p>
          <a:p>
            <a:pPr lvl="4">
              <a:defRPr/>
            </a:pPr>
            <a:r>
              <a:rPr/>
              <a:t>Fifth level</a:t>
            </a:r>
            <a:endParaRPr/>
          </a:p>
        </p:txBody>
      </p:sp>
      <p:sp>
        <p:nvSpPr>
          <p:cNvPr id="46" name="Shape 1058"/>
          <p:cNvSpPr>
            <a:spLocks noChangeArrowheads="1" noGrp="1"/>
          </p:cNvSpPr>
          <p:nvPr userDrawn="1"/>
        </p:nvSpPr>
        <p:spPr bwMode="auto">
          <a:xfrm>
            <a:off x="0" y="0"/>
            <a:ext cx="12191999" cy="6858000"/>
          </a:xfrm>
          <a:custGeom>
            <a:avLst/>
            <a:gdLst/>
            <a:ahLst/>
            <a:cxnLst/>
            <a:rect l="l" t="t" r="r" b="b"/>
            <a:pathLst>
              <a:path w="43200" h="43200" fill="norm" stroke="0" extrusionOk="0">
                <a:moveTo>
                  <a:pt x="6343" y="6641"/>
                </a:moveTo>
                <a:lnTo>
                  <a:pt x="6343" y="6641"/>
                </a:lnTo>
                <a:cubicBezTo>
                  <a:pt x="7781" y="2374"/>
                  <a:pt x="8594" y="0"/>
                  <a:pt x="8594" y="0"/>
                </a:cubicBezTo>
                <a:lnTo>
                  <a:pt x="0" y="0"/>
                </a:lnTo>
                <a:lnTo>
                  <a:pt x="0" y="43200"/>
                </a:lnTo>
                <a:lnTo>
                  <a:pt x="43200" y="43200"/>
                </a:lnTo>
                <a:lnTo>
                  <a:pt x="43200" y="37760"/>
                </a:lnTo>
                <a:lnTo>
                  <a:pt x="43200" y="37760"/>
                </a:lnTo>
                <a:cubicBezTo>
                  <a:pt x="43200" y="37760"/>
                  <a:pt x="34824" y="39282"/>
                  <a:pt x="21228" y="41101"/>
                </a:cubicBezTo>
                <a:lnTo>
                  <a:pt x="21228" y="41101"/>
                </a:lnTo>
                <a:cubicBezTo>
                  <a:pt x="3446" y="43478"/>
                  <a:pt x="-5241" y="41016"/>
                  <a:pt x="6343" y="6641"/>
                </a:cubicBezTo>
                <a:close/>
              </a:path>
            </a:pathLst>
          </a:custGeom>
          <a:solidFill>
            <a:schemeClr val="accent1"/>
          </a:solidFill>
          <a:ln w="9524">
            <a:solidFill>
              <a:srgbClr val="000000"/>
            </a:solidFill>
            <a:round/>
            <a:headEnd/>
            <a:tailEnd/>
          </a:ln>
        </p:spPr>
      </p:sp>
      <p:sp>
        <p:nvSpPr>
          <p:cNvPr id="47" name="Shape 1059"/>
          <p:cNvSpPr>
            <a:spLocks noChangeArrowheads="1" noGrp="1"/>
          </p:cNvSpPr>
          <p:nvPr userDrawn="1"/>
        </p:nvSpPr>
        <p:spPr bwMode="auto">
          <a:xfrm>
            <a:off x="0" y="0"/>
            <a:ext cx="12191999" cy="6858000"/>
          </a:xfrm>
        </p:spPr>
      </p:sp>
      <p:sp>
        <p:nvSpPr>
          <p:cNvPr id="48" name="Shape 1060"/>
          <p:cNvSpPr>
            <a:spLocks noChangeArrowheads="1" noGrp="1"/>
          </p:cNvSpPr>
          <p:nvPr userDrawn="1"/>
        </p:nvSpPr>
        <p:spPr bwMode="auto">
          <a:xfrm>
            <a:off x="0" y="0"/>
            <a:ext cx="12191999" cy="6858000"/>
          </a:xfrm>
          <a:custGeom>
            <a:avLst/>
            <a:gdLst/>
            <a:ahLst/>
            <a:cxnLst/>
            <a:rect l="l" t="t" r="r" b="b"/>
            <a:pathLst>
              <a:path w="43200" h="43200" fill="norm" stroke="0" extrusionOk="0">
                <a:moveTo>
                  <a:pt x="22361" y="36777"/>
                </a:moveTo>
                <a:lnTo>
                  <a:pt x="22361" y="36777"/>
                </a:lnTo>
                <a:cubicBezTo>
                  <a:pt x="5219" y="39070"/>
                  <a:pt x="-2372" y="36412"/>
                  <a:pt x="7775" y="6299"/>
                </a:cubicBezTo>
                <a:lnTo>
                  <a:pt x="7775" y="6299"/>
                </a:lnTo>
                <a:cubicBezTo>
                  <a:pt x="9119" y="2311"/>
                  <a:pt x="9892" y="58"/>
                  <a:pt x="9911"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3612"/>
                </a:lnTo>
                <a:lnTo>
                  <a:pt x="43200" y="33612"/>
                </a:lnTo>
                <a:cubicBezTo>
                  <a:pt x="43110" y="33630"/>
                  <a:pt x="35168" y="35065"/>
                  <a:pt x="22361" y="36777"/>
                </a:cubicBezTo>
                <a:close/>
              </a:path>
            </a:pathLst>
          </a:custGeom>
          <a:solidFill>
            <a:schemeClr val="accent1">
              <a:alpha val="9000"/>
            </a:schemeClr>
          </a:solidFill>
          <a:ln w="9524">
            <a:solidFill>
              <a:srgbClr val="000000"/>
            </a:solidFill>
            <a:round/>
            <a:headEnd/>
            <a:tailEnd/>
          </a:ln>
        </p:spPr>
      </p:sp>
      <p:sp>
        <p:nvSpPr>
          <p:cNvPr id="49" name="Shape 1061"/>
          <p:cNvSpPr>
            <a:spLocks noChangeArrowheads="1" noGrp="1"/>
          </p:cNvSpPr>
          <p:nvPr userDrawn="1"/>
        </p:nvSpPr>
        <p:spPr bwMode="auto">
          <a:xfrm>
            <a:off x="0" y="0"/>
            <a:ext cx="12191999" cy="6858000"/>
          </a:xfrm>
          <a:custGeom>
            <a:avLst/>
            <a:gdLst/>
            <a:ahLst/>
            <a:cxnLst/>
            <a:rect l="l" t="t" r="r" b="b"/>
            <a:pathLst>
              <a:path w="43200" h="43200" fill="norm" stroke="0" extrusionOk="0">
                <a:moveTo>
                  <a:pt x="22276" y="37156"/>
                </a:moveTo>
                <a:lnTo>
                  <a:pt x="22276" y="37156"/>
                </a:lnTo>
                <a:cubicBezTo>
                  <a:pt x="5093" y="39454"/>
                  <a:pt x="-2596" y="36819"/>
                  <a:pt x="7680" y="6325"/>
                </a:cubicBezTo>
                <a:lnTo>
                  <a:pt x="7680" y="6325"/>
                </a:lnTo>
                <a:cubicBezTo>
                  <a:pt x="9010" y="2380"/>
                  <a:pt x="9781" y="117"/>
                  <a:pt x="9819"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3980"/>
                </a:lnTo>
                <a:lnTo>
                  <a:pt x="43200" y="33980"/>
                </a:lnTo>
                <a:cubicBezTo>
                  <a:pt x="43020" y="34016"/>
                  <a:pt x="35046" y="35449"/>
                  <a:pt x="22276" y="37156"/>
                </a:cubicBezTo>
                <a:close/>
              </a:path>
            </a:pathLst>
          </a:custGeom>
          <a:solidFill>
            <a:schemeClr val="accent1">
              <a:alpha val="18000"/>
            </a:schemeClr>
          </a:solidFill>
          <a:ln w="9524">
            <a:solidFill>
              <a:srgbClr val="000000"/>
            </a:solidFill>
            <a:round/>
            <a:headEnd/>
            <a:tailEnd/>
          </a:ln>
        </p:spPr>
      </p:sp>
      <p:sp>
        <p:nvSpPr>
          <p:cNvPr id="50" name="Shape 1062"/>
          <p:cNvSpPr>
            <a:spLocks noChangeArrowheads="1" noGrp="1"/>
          </p:cNvSpPr>
          <p:nvPr userDrawn="1"/>
        </p:nvSpPr>
        <p:spPr bwMode="auto">
          <a:xfrm>
            <a:off x="0" y="0"/>
            <a:ext cx="12191999" cy="6858000"/>
          </a:xfrm>
          <a:custGeom>
            <a:avLst/>
            <a:gdLst/>
            <a:ahLst/>
            <a:cxnLst/>
            <a:rect l="l" t="t" r="r" b="b"/>
            <a:pathLst>
              <a:path w="43200" h="43200" fill="norm" stroke="0" extrusionOk="0">
                <a:moveTo>
                  <a:pt x="22192" y="37535"/>
                </a:moveTo>
                <a:lnTo>
                  <a:pt x="22192" y="37535"/>
                </a:lnTo>
                <a:cubicBezTo>
                  <a:pt x="4968" y="39839"/>
                  <a:pt x="-2820" y="37226"/>
                  <a:pt x="7585" y="6350"/>
                </a:cubicBezTo>
                <a:lnTo>
                  <a:pt x="7585" y="6350"/>
                </a:lnTo>
                <a:cubicBezTo>
                  <a:pt x="8900" y="2448"/>
                  <a:pt x="9670" y="176"/>
                  <a:pt x="9726"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4348"/>
                </a:lnTo>
                <a:lnTo>
                  <a:pt x="43200" y="34348"/>
                </a:lnTo>
                <a:cubicBezTo>
                  <a:pt x="42885" y="34402"/>
                  <a:pt x="34924" y="35833"/>
                  <a:pt x="22192" y="37535"/>
                </a:cubicBezTo>
                <a:close/>
              </a:path>
            </a:pathLst>
          </a:custGeom>
          <a:solidFill>
            <a:schemeClr val="accent1">
              <a:alpha val="26999"/>
            </a:schemeClr>
          </a:solidFill>
          <a:ln w="9524">
            <a:solidFill>
              <a:srgbClr val="000000"/>
            </a:solidFill>
            <a:round/>
            <a:headEnd/>
            <a:tailEnd/>
          </a:ln>
        </p:spPr>
      </p:sp>
      <p:sp>
        <p:nvSpPr>
          <p:cNvPr id="51" name="Shape 1063"/>
          <p:cNvSpPr>
            <a:spLocks noChangeArrowheads="1" noGrp="1"/>
          </p:cNvSpPr>
          <p:nvPr userDrawn="1"/>
        </p:nvSpPr>
        <p:spPr bwMode="auto">
          <a:xfrm>
            <a:off x="0" y="0"/>
            <a:ext cx="12191999" cy="6858000"/>
          </a:xfrm>
          <a:custGeom>
            <a:avLst/>
            <a:gdLst/>
            <a:ahLst/>
            <a:cxnLst/>
            <a:rect l="l" t="t" r="r" b="b"/>
            <a:pathLst>
              <a:path w="43200" h="43200" fill="norm" stroke="0" extrusionOk="0">
                <a:moveTo>
                  <a:pt x="22107" y="37914"/>
                </a:moveTo>
                <a:lnTo>
                  <a:pt x="22107" y="37914"/>
                </a:lnTo>
                <a:cubicBezTo>
                  <a:pt x="4842" y="40223"/>
                  <a:pt x="-3044" y="37634"/>
                  <a:pt x="7490" y="6376"/>
                </a:cubicBezTo>
                <a:lnTo>
                  <a:pt x="7490" y="6376"/>
                </a:lnTo>
                <a:cubicBezTo>
                  <a:pt x="8790" y="2517"/>
                  <a:pt x="9559" y="235"/>
                  <a:pt x="9634"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4717"/>
                </a:lnTo>
                <a:lnTo>
                  <a:pt x="43200" y="34717"/>
                </a:lnTo>
                <a:cubicBezTo>
                  <a:pt x="42795" y="34789"/>
                  <a:pt x="34802" y="36217"/>
                  <a:pt x="22107" y="37914"/>
                </a:cubicBezTo>
                <a:close/>
              </a:path>
            </a:pathLst>
          </a:custGeom>
          <a:solidFill>
            <a:schemeClr val="accent1">
              <a:alpha val="36000"/>
            </a:schemeClr>
          </a:solidFill>
          <a:ln w="9524">
            <a:solidFill>
              <a:srgbClr val="000000"/>
            </a:solidFill>
            <a:round/>
            <a:headEnd/>
            <a:tailEnd/>
          </a:ln>
        </p:spPr>
      </p:sp>
      <p:sp>
        <p:nvSpPr>
          <p:cNvPr id="52" name="Shape 1064"/>
          <p:cNvSpPr>
            <a:spLocks noChangeArrowheads="1" noGrp="1"/>
          </p:cNvSpPr>
          <p:nvPr userDrawn="1"/>
        </p:nvSpPr>
        <p:spPr bwMode="auto">
          <a:xfrm>
            <a:off x="0" y="0"/>
            <a:ext cx="12191999" cy="6858000"/>
          </a:xfrm>
          <a:custGeom>
            <a:avLst/>
            <a:gdLst/>
            <a:ahLst/>
            <a:cxnLst/>
            <a:rect l="l" t="t" r="r" b="b"/>
            <a:pathLst>
              <a:path w="43200" h="43200" fill="norm" stroke="0" extrusionOk="0">
                <a:moveTo>
                  <a:pt x="22022" y="38293"/>
                </a:moveTo>
                <a:lnTo>
                  <a:pt x="22022" y="38293"/>
                </a:lnTo>
                <a:cubicBezTo>
                  <a:pt x="4717" y="40608"/>
                  <a:pt x="-3267" y="38041"/>
                  <a:pt x="7394" y="6401"/>
                </a:cubicBezTo>
                <a:lnTo>
                  <a:pt x="7394" y="6401"/>
                </a:lnTo>
                <a:cubicBezTo>
                  <a:pt x="8680" y="2586"/>
                  <a:pt x="9448" y="293"/>
                  <a:pt x="9542"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5085"/>
                </a:lnTo>
                <a:lnTo>
                  <a:pt x="43200" y="35085"/>
                </a:lnTo>
                <a:cubicBezTo>
                  <a:pt x="42705" y="35175"/>
                  <a:pt x="34680" y="36601"/>
                  <a:pt x="22022" y="38293"/>
                </a:cubicBezTo>
                <a:close/>
              </a:path>
            </a:pathLst>
          </a:custGeom>
          <a:solidFill>
            <a:schemeClr val="accent1">
              <a:alpha val="45000"/>
            </a:schemeClr>
          </a:solidFill>
          <a:ln w="9524">
            <a:solidFill>
              <a:srgbClr val="000000"/>
            </a:solidFill>
            <a:round/>
            <a:headEnd/>
            <a:tailEnd/>
          </a:ln>
        </p:spPr>
      </p:sp>
      <p:sp>
        <p:nvSpPr>
          <p:cNvPr id="53" name="Shape 1065"/>
          <p:cNvSpPr>
            <a:spLocks noChangeArrowheads="1" noGrp="1"/>
          </p:cNvSpPr>
          <p:nvPr userDrawn="1"/>
        </p:nvSpPr>
        <p:spPr bwMode="auto">
          <a:xfrm>
            <a:off x="0" y="0"/>
            <a:ext cx="12191999" cy="6858000"/>
          </a:xfrm>
          <a:custGeom>
            <a:avLst/>
            <a:gdLst/>
            <a:ahLst/>
            <a:cxnLst/>
            <a:rect l="l" t="t" r="r" b="b"/>
            <a:pathLst>
              <a:path w="43200" h="43200" fill="norm" stroke="0" extrusionOk="0">
                <a:moveTo>
                  <a:pt x="21937" y="38673"/>
                </a:moveTo>
                <a:lnTo>
                  <a:pt x="21937" y="38673"/>
                </a:lnTo>
                <a:cubicBezTo>
                  <a:pt x="4591" y="40992"/>
                  <a:pt x="-3491" y="38448"/>
                  <a:pt x="7299" y="6427"/>
                </a:cubicBezTo>
                <a:lnTo>
                  <a:pt x="7299" y="6427"/>
                </a:lnTo>
                <a:cubicBezTo>
                  <a:pt x="8570" y="2655"/>
                  <a:pt x="9336" y="352"/>
                  <a:pt x="9449"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5453"/>
                </a:lnTo>
                <a:lnTo>
                  <a:pt x="43200" y="35453"/>
                </a:lnTo>
                <a:cubicBezTo>
                  <a:pt x="42570" y="35561"/>
                  <a:pt x="34558" y="36985"/>
                  <a:pt x="21937" y="38673"/>
                </a:cubicBezTo>
                <a:close/>
              </a:path>
            </a:pathLst>
          </a:custGeom>
          <a:solidFill>
            <a:schemeClr val="accent1">
              <a:alpha val="55000"/>
            </a:schemeClr>
          </a:solidFill>
          <a:ln w="9524">
            <a:solidFill>
              <a:srgbClr val="000000"/>
            </a:solidFill>
            <a:round/>
            <a:headEnd/>
            <a:tailEnd/>
          </a:ln>
        </p:spPr>
      </p:sp>
      <p:sp>
        <p:nvSpPr>
          <p:cNvPr id="54" name="Shape 1066"/>
          <p:cNvSpPr>
            <a:spLocks noChangeArrowheads="1" noGrp="1"/>
          </p:cNvSpPr>
          <p:nvPr userDrawn="1"/>
        </p:nvSpPr>
        <p:spPr bwMode="auto">
          <a:xfrm>
            <a:off x="0" y="0"/>
            <a:ext cx="12191999" cy="6858000"/>
          </a:xfrm>
          <a:custGeom>
            <a:avLst/>
            <a:gdLst/>
            <a:ahLst/>
            <a:cxnLst/>
            <a:rect l="l" t="t" r="r" b="b"/>
            <a:pathLst>
              <a:path w="43200" h="43200" fill="norm" stroke="0" extrusionOk="0">
                <a:moveTo>
                  <a:pt x="21853" y="39052"/>
                </a:moveTo>
                <a:lnTo>
                  <a:pt x="21853" y="39052"/>
                </a:lnTo>
                <a:cubicBezTo>
                  <a:pt x="4466" y="41377"/>
                  <a:pt x="-3715" y="38855"/>
                  <a:pt x="7204" y="6453"/>
                </a:cubicBezTo>
                <a:lnTo>
                  <a:pt x="7204" y="6453"/>
                </a:lnTo>
                <a:cubicBezTo>
                  <a:pt x="8461" y="2724"/>
                  <a:pt x="9225" y="411"/>
                  <a:pt x="9357"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5822"/>
                </a:lnTo>
                <a:lnTo>
                  <a:pt x="43200" y="35822"/>
                </a:lnTo>
                <a:cubicBezTo>
                  <a:pt x="42480" y="35948"/>
                  <a:pt x="34436" y="37369"/>
                  <a:pt x="21853" y="39052"/>
                </a:cubicBezTo>
                <a:close/>
              </a:path>
            </a:pathLst>
          </a:custGeom>
          <a:solidFill>
            <a:schemeClr val="accent1">
              <a:alpha val="63999"/>
            </a:schemeClr>
          </a:solidFill>
          <a:ln w="9524">
            <a:solidFill>
              <a:srgbClr val="000000"/>
            </a:solidFill>
            <a:round/>
            <a:headEnd/>
            <a:tailEnd/>
          </a:ln>
        </p:spPr>
      </p:sp>
      <p:sp>
        <p:nvSpPr>
          <p:cNvPr id="55" name="Shape 1067"/>
          <p:cNvSpPr>
            <a:spLocks noChangeArrowheads="1" noGrp="1"/>
          </p:cNvSpPr>
          <p:nvPr userDrawn="1"/>
        </p:nvSpPr>
        <p:spPr bwMode="auto">
          <a:xfrm>
            <a:off x="0" y="0"/>
            <a:ext cx="12191999" cy="6858000"/>
          </a:xfrm>
          <a:custGeom>
            <a:avLst/>
            <a:gdLst/>
            <a:ahLst/>
            <a:cxnLst/>
            <a:rect l="l" t="t" r="r" b="b"/>
            <a:pathLst>
              <a:path w="43200" h="43200" fill="norm" stroke="0" extrusionOk="0">
                <a:moveTo>
                  <a:pt x="21768" y="39431"/>
                </a:moveTo>
                <a:lnTo>
                  <a:pt x="21768" y="39431"/>
                </a:lnTo>
                <a:cubicBezTo>
                  <a:pt x="4340" y="41761"/>
                  <a:pt x="-3939" y="39262"/>
                  <a:pt x="7109" y="6478"/>
                </a:cubicBezTo>
                <a:lnTo>
                  <a:pt x="7109" y="6478"/>
                </a:lnTo>
                <a:cubicBezTo>
                  <a:pt x="8351" y="2792"/>
                  <a:pt x="9114" y="470"/>
                  <a:pt x="9265"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6190"/>
                </a:lnTo>
                <a:lnTo>
                  <a:pt x="43200" y="36190"/>
                </a:lnTo>
                <a:cubicBezTo>
                  <a:pt x="42390" y="36334"/>
                  <a:pt x="34314" y="37753"/>
                  <a:pt x="21768" y="39431"/>
                </a:cubicBezTo>
                <a:close/>
              </a:path>
            </a:pathLst>
          </a:custGeom>
          <a:solidFill>
            <a:schemeClr val="accent1">
              <a:alpha val="73000"/>
            </a:schemeClr>
          </a:solidFill>
          <a:ln w="9524">
            <a:solidFill>
              <a:srgbClr val="000000"/>
            </a:solidFill>
            <a:round/>
            <a:headEnd/>
            <a:tailEnd/>
          </a:ln>
        </p:spPr>
      </p:sp>
      <p:sp>
        <p:nvSpPr>
          <p:cNvPr id="56" name="Shape 1068"/>
          <p:cNvSpPr>
            <a:spLocks noChangeArrowheads="1" noGrp="1"/>
          </p:cNvSpPr>
          <p:nvPr userDrawn="1"/>
        </p:nvSpPr>
        <p:spPr bwMode="auto">
          <a:xfrm>
            <a:off x="0" y="0"/>
            <a:ext cx="12191999" cy="6858000"/>
          </a:xfrm>
          <a:custGeom>
            <a:avLst/>
            <a:gdLst/>
            <a:ahLst/>
            <a:cxnLst/>
            <a:rect l="l" t="t" r="r" b="b"/>
            <a:pathLst>
              <a:path w="43200" h="43200" fill="norm" stroke="0" extrusionOk="0">
                <a:moveTo>
                  <a:pt x="21683" y="39810"/>
                </a:moveTo>
                <a:lnTo>
                  <a:pt x="21683" y="39810"/>
                </a:lnTo>
                <a:cubicBezTo>
                  <a:pt x="4214" y="42146"/>
                  <a:pt x="-4163" y="39669"/>
                  <a:pt x="7014" y="6504"/>
                </a:cubicBezTo>
                <a:lnTo>
                  <a:pt x="7014" y="6504"/>
                </a:lnTo>
                <a:cubicBezTo>
                  <a:pt x="8241" y="2861"/>
                  <a:pt x="9003" y="528"/>
                  <a:pt x="9172"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6558"/>
                </a:lnTo>
                <a:lnTo>
                  <a:pt x="43200" y="36558"/>
                </a:lnTo>
                <a:cubicBezTo>
                  <a:pt x="42300" y="36720"/>
                  <a:pt x="34192" y="38137"/>
                  <a:pt x="21683" y="39810"/>
                </a:cubicBezTo>
                <a:close/>
              </a:path>
            </a:pathLst>
          </a:custGeom>
          <a:solidFill>
            <a:schemeClr val="accent1">
              <a:alpha val="82000"/>
            </a:schemeClr>
          </a:solidFill>
          <a:ln w="9524">
            <a:solidFill>
              <a:srgbClr val="000000"/>
            </a:solidFill>
            <a:round/>
            <a:headEnd/>
            <a:tailEnd/>
          </a:ln>
        </p:spPr>
      </p:sp>
      <p:sp>
        <p:nvSpPr>
          <p:cNvPr id="57" name="Shape 1069"/>
          <p:cNvSpPr>
            <a:spLocks noChangeArrowheads="1" noGrp="1"/>
          </p:cNvSpPr>
          <p:nvPr userDrawn="1"/>
        </p:nvSpPr>
        <p:spPr bwMode="auto">
          <a:xfrm>
            <a:off x="0" y="0"/>
            <a:ext cx="12191999" cy="6858000"/>
          </a:xfrm>
          <a:custGeom>
            <a:avLst/>
            <a:gdLst/>
            <a:ahLst/>
            <a:cxnLst/>
            <a:rect l="l" t="t" r="r" b="b"/>
            <a:pathLst>
              <a:path w="43200" h="43200" fill="norm" stroke="0" extrusionOk="0">
                <a:moveTo>
                  <a:pt x="21599" y="40189"/>
                </a:moveTo>
                <a:lnTo>
                  <a:pt x="21599" y="40189"/>
                </a:lnTo>
                <a:cubicBezTo>
                  <a:pt x="4089" y="42530"/>
                  <a:pt x="-4386" y="40077"/>
                  <a:pt x="6918" y="6529"/>
                </a:cubicBezTo>
                <a:lnTo>
                  <a:pt x="6918" y="6529"/>
                </a:lnTo>
                <a:cubicBezTo>
                  <a:pt x="8131" y="2930"/>
                  <a:pt x="8892" y="587"/>
                  <a:pt x="9080"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6926"/>
                </a:lnTo>
                <a:lnTo>
                  <a:pt x="43200" y="36926"/>
                </a:lnTo>
                <a:cubicBezTo>
                  <a:pt x="42165" y="37107"/>
                  <a:pt x="34070" y="38521"/>
                  <a:pt x="21599" y="40189"/>
                </a:cubicBezTo>
                <a:close/>
              </a:path>
            </a:pathLst>
          </a:custGeom>
          <a:solidFill>
            <a:schemeClr val="accent1">
              <a:alpha val="91000"/>
            </a:schemeClr>
          </a:solidFill>
          <a:ln w="9524">
            <a:solidFill>
              <a:srgbClr val="000000"/>
            </a:solidFill>
            <a:round/>
            <a:headEnd/>
            <a:tailEnd/>
          </a:ln>
        </p:spPr>
      </p:sp>
      <p:sp>
        <p:nvSpPr>
          <p:cNvPr id="58" name="Shape 1070"/>
          <p:cNvSpPr>
            <a:spLocks noChangeArrowheads="1" noGrp="1"/>
          </p:cNvSpPr>
          <p:nvPr userDrawn="1"/>
        </p:nvSpPr>
        <p:spPr bwMode="auto">
          <a:xfrm>
            <a:off x="0" y="0"/>
            <a:ext cx="12191999" cy="6858000"/>
          </a:xfrm>
          <a:custGeom>
            <a:avLst/>
            <a:gdLst/>
            <a:ahLst/>
            <a:cxnLst/>
            <a:rect l="l" t="t" r="r" b="b"/>
            <a:pathLst>
              <a:path w="43200" h="43200" fill="norm" stroke="0" extrusionOk="0">
                <a:moveTo>
                  <a:pt x="21514" y="40568"/>
                </a:moveTo>
                <a:lnTo>
                  <a:pt x="21514" y="40568"/>
                </a:lnTo>
                <a:cubicBezTo>
                  <a:pt x="3963" y="42915"/>
                  <a:pt x="-4610" y="40484"/>
                  <a:pt x="6823" y="6555"/>
                </a:cubicBezTo>
                <a:lnTo>
                  <a:pt x="6823" y="6555"/>
                </a:lnTo>
                <a:cubicBezTo>
                  <a:pt x="8022" y="2999"/>
                  <a:pt x="8781" y="646"/>
                  <a:pt x="8988" y="0"/>
                </a:cubicBezTo>
                <a:lnTo>
                  <a:pt x="8597" y="0"/>
                </a:lnTo>
                <a:lnTo>
                  <a:pt x="8597" y="0"/>
                </a:lnTo>
                <a:cubicBezTo>
                  <a:pt x="8597" y="0"/>
                  <a:pt x="7784" y="2374"/>
                  <a:pt x="6346" y="6641"/>
                </a:cubicBezTo>
                <a:lnTo>
                  <a:pt x="6346" y="6641"/>
                </a:lnTo>
                <a:cubicBezTo>
                  <a:pt x="-5238" y="41016"/>
                  <a:pt x="3448" y="43478"/>
                  <a:pt x="21229" y="41101"/>
                </a:cubicBezTo>
                <a:lnTo>
                  <a:pt x="21229" y="41101"/>
                </a:lnTo>
                <a:cubicBezTo>
                  <a:pt x="34825" y="39282"/>
                  <a:pt x="43200" y="37760"/>
                  <a:pt x="43200" y="37760"/>
                </a:cubicBezTo>
                <a:lnTo>
                  <a:pt x="43200" y="37295"/>
                </a:lnTo>
                <a:lnTo>
                  <a:pt x="43200" y="37295"/>
                </a:lnTo>
                <a:cubicBezTo>
                  <a:pt x="42075" y="37493"/>
                  <a:pt x="33948" y="38905"/>
                  <a:pt x="21514" y="40568"/>
                </a:cubicBezTo>
                <a:close/>
              </a:path>
            </a:pathLst>
          </a:custGeom>
          <a:solidFill>
            <a:schemeClr val="accent1"/>
          </a:solidFill>
          <a:ln w="9524">
            <a:solidFill>
              <a:srgbClr val="000000"/>
            </a:solidFill>
            <a:round/>
            <a:headEnd/>
            <a:tailEnd/>
          </a:ln>
        </p:spPr>
      </p:sp>
      <p:sp>
        <p:nvSpPr>
          <p:cNvPr id="2" name="Title 1"/>
          <p:cNvSpPr>
            <a:spLocks noGrp="1"/>
          </p:cNvSpPr>
          <p:nvPr>
            <p:ph type="title"/>
          </p:nvPr>
        </p:nvSpPr>
        <p:spPr bwMode="auto">
          <a:xfrm>
            <a:off x="1583498" y="274638"/>
            <a:ext cx="9998901" cy="1143000"/>
          </a:xfrm>
          <a:prstGeom prst="rect">
            <a:avLst/>
          </a:prstGeom>
        </p:spPr>
        <p:txBody>
          <a:bodyPr vert="horz" lIns="91440" tIns="45720" rIns="91440" bIns="45720" rtlCol="0" anchor="ctr">
            <a:normAutofit/>
          </a:bodyPr>
          <a:lstStyle/>
          <a:p>
            <a:pPr>
              <a:defRPr/>
            </a:pPr>
            <a:r>
              <a:rPr/>
              <a:t>Click to edit Master title style</a:t>
            </a:r>
            <a:endParaRPr/>
          </a:p>
        </p:txBody>
      </p:sp>
      <p:sp>
        <p:nvSpPr>
          <p:cNvPr id="6" name="Slide Number Placeholder 5"/>
          <p:cNvSpPr>
            <a:spLocks noGrp="1"/>
          </p:cNvSpPr>
          <p:nvPr>
            <p:ph type="sldNum" sz="quarter" idx="4"/>
          </p:nvPr>
        </p:nvSpPr>
        <p:spPr bwMode="auto">
          <a:xfrm>
            <a:off x="9264351" y="6356350"/>
            <a:ext cx="23180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a:t>	</a:t>
            </a:r>
            <a:fld id="{F8E3F0E9-0FC2-4DDE-87CF-3BA6A04EA4CC}" type="slidenum">
              <a:rPr/>
              <a:t>‹#›</a:t>
            </a:fld>
            <a:endParaRPr/>
          </a:p>
        </p:txBody>
      </p:sp>
      <p:sp>
        <p:nvSpPr>
          <p:cNvPr id="4" name="Date Placeholder 3"/>
          <p:cNvSpPr>
            <a:spLocks noGrp="1"/>
          </p:cNvSpPr>
          <p:nvPr>
            <p:ph type="dt" sz="half" idx="2"/>
          </p:nvPr>
        </p:nvSpPr>
        <p:spPr bwMode="auto">
          <a:xfrm>
            <a:off x="1619018" y="6356350"/>
            <a:ext cx="2844799"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86EB4D43-F783-4E09-8208-6AA351DBC29B}" type="datetimeFigureOut">
              <a:rPr/>
              <a:t>22.10.2013</a:t>
            </a:fld>
            <a:endParaRPr/>
          </a:p>
        </p:txBody>
      </p:sp>
      <p:sp>
        <p:nvSpPr>
          <p:cNvPr id="5" name="Footer Placeholder 4"/>
          <p:cNvSpPr>
            <a:spLocks noGrp="1"/>
          </p:cNvSpPr>
          <p:nvPr>
            <p:ph type="ftr" sz="quarter" idx="3"/>
          </p:nvPr>
        </p:nvSpPr>
        <p:spPr bwMode="auto">
          <a:xfrm>
            <a:off x="5125706" y="6356350"/>
            <a:ext cx="356258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a:spcBef>
          <a:spcPts val="0"/>
        </a:spcBef>
        <a:buNone/>
        <a:defRPr sz="4400" b="1">
          <a:solidFill>
            <a:schemeClr val="tx1"/>
          </a:solidFill>
          <a:latin typeface="+mj-lt"/>
          <a:ea typeface="+mj-ea"/>
          <a:cs typeface="+mj-cs"/>
        </a:defRPr>
      </a:lvl1pPr>
    </p:titleStyle>
    <p:bodyStyle>
      <a:lvl1pPr marL="342900" indent="-342900" algn="l" defTabSz="914400">
        <a:spcBef>
          <a:spcPts val="0"/>
        </a:spcBef>
        <a:buFont typeface="Arial"/>
        <a:buChar char="•"/>
        <a:defRPr sz="3200">
          <a:solidFill>
            <a:schemeClr val="tx1"/>
          </a:solidFill>
          <a:latin typeface="+mn-lt"/>
          <a:ea typeface="+mn-ea"/>
          <a:cs typeface="+mn-cs"/>
        </a:defRPr>
      </a:lvl1pPr>
      <a:lvl2pPr marL="742950" indent="-285750" algn="l" defTabSz="914400">
        <a:spcBef>
          <a:spcPts val="0"/>
        </a:spcBef>
        <a:buFont typeface="Arial"/>
        <a:buChar char="–"/>
        <a:defRPr sz="2800">
          <a:solidFill>
            <a:schemeClr val="tx1"/>
          </a:solidFill>
          <a:latin typeface="+mn-lt"/>
          <a:ea typeface="+mn-ea"/>
          <a:cs typeface="+mn-cs"/>
        </a:defRPr>
      </a:lvl2pPr>
      <a:lvl3pPr marL="1143000" indent="-228600" algn="l" defTabSz="914400">
        <a:spcBef>
          <a:spcPts val="0"/>
        </a:spcBef>
        <a:buFont typeface="Arial"/>
        <a:buChar char="•"/>
        <a:defRPr sz="2400">
          <a:solidFill>
            <a:schemeClr val="tx1"/>
          </a:solidFill>
          <a:latin typeface="+mn-lt"/>
          <a:ea typeface="+mn-ea"/>
          <a:cs typeface="+mn-cs"/>
        </a:defRPr>
      </a:lvl3pPr>
      <a:lvl4pPr marL="1600200" indent="-228600" algn="l" defTabSz="914400">
        <a:spcBef>
          <a:spcPts val="0"/>
        </a:spcBef>
        <a:buFont typeface="Arial"/>
        <a:buChar char="–"/>
        <a:defRPr sz="2000">
          <a:solidFill>
            <a:schemeClr val="tx1"/>
          </a:solidFill>
          <a:latin typeface="+mn-lt"/>
          <a:ea typeface="+mn-ea"/>
          <a:cs typeface="+mn-cs"/>
        </a:defRPr>
      </a:lvl4pPr>
      <a:lvl5pPr marL="2057400" indent="-228600" algn="l" defTabSz="914400">
        <a:spcBef>
          <a:spcPts val="0"/>
        </a:spcBef>
        <a:buFont typeface="Arial"/>
        <a:buChar char="»"/>
        <a:defRPr sz="2000">
          <a:solidFill>
            <a:schemeClr val="tx1"/>
          </a:solidFill>
          <a:latin typeface="+mn-lt"/>
          <a:ea typeface="+mn-ea"/>
          <a:cs typeface="+mn-cs"/>
        </a:defRPr>
      </a:lvl5pPr>
      <a:lvl6pPr marL="2514599" indent="-228600" algn="l" defTabSz="914400">
        <a:spcBef>
          <a:spcPts val="0"/>
        </a:spcBef>
        <a:buFont typeface="Arial"/>
        <a:buChar char="•"/>
        <a:defRPr sz="2000">
          <a:solidFill>
            <a:schemeClr val="tx1"/>
          </a:solidFill>
          <a:latin typeface="+mn-lt"/>
          <a:ea typeface="+mn-ea"/>
          <a:cs typeface="+mn-cs"/>
        </a:defRPr>
      </a:lvl6pPr>
      <a:lvl7pPr marL="2971800" indent="-228600" algn="l" defTabSz="914400">
        <a:spcBef>
          <a:spcPts val="0"/>
        </a:spcBef>
        <a:buFont typeface="Arial"/>
        <a:buChar char="•"/>
        <a:defRPr sz="2000">
          <a:solidFill>
            <a:schemeClr val="tx1"/>
          </a:solidFill>
          <a:latin typeface="+mn-lt"/>
          <a:ea typeface="+mn-ea"/>
          <a:cs typeface="+mn-cs"/>
        </a:defRPr>
      </a:lvl7pPr>
      <a:lvl8pPr marL="3429000" indent="-228600" algn="l" defTabSz="914400">
        <a:spcBef>
          <a:spcPts val="0"/>
        </a:spcBef>
        <a:buFont typeface="Arial"/>
        <a:buChar char="•"/>
        <a:defRPr sz="2000">
          <a:solidFill>
            <a:schemeClr val="tx1"/>
          </a:solidFill>
          <a:latin typeface="+mn-lt"/>
          <a:ea typeface="+mn-ea"/>
          <a:cs typeface="+mn-cs"/>
        </a:defRPr>
      </a:lvl8pPr>
      <a:lvl9pPr marL="3886200" indent="-228600" algn="l" defTabSz="914400">
        <a:spcBef>
          <a:spcPts val="0"/>
        </a:spcBef>
        <a:buFont typeface="Arial"/>
        <a:buChar char="•"/>
        <a:defRPr sz="2000">
          <a:solidFill>
            <a:schemeClr val="tx1"/>
          </a:solidFill>
          <a:latin typeface="+mn-lt"/>
          <a:ea typeface="+mn-ea"/>
          <a:cs typeface="+mn-cs"/>
        </a:defRPr>
      </a:lvl9pPr>
    </p:bodyStyle>
    <p:otherStyle>
      <a:defPPr>
        <a:defRP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 name="Title 1"/>
          <p:cNvSpPr>
            <a:spLocks noGrp="1"/>
          </p:cNvSpPr>
          <p:nvPr>
            <p:ph type="ctrTitle"/>
          </p:nvPr>
        </p:nvSpPr>
        <p:spPr bwMode="auto"/>
        <p:txBody>
          <a:bodyPr vertOverflow="overflow" horzOverflow="overflow" vert="horz" wrap="square" lIns="91440" tIns="45720" rIns="91440" bIns="45720" numCol="1" spcCol="0" rtlCol="0" fromWordArt="0" anchor="b" anchorCtr="0" forceAA="0" upright="0" compatLnSpc="0">
            <a:normAutofit fontScale="95000" lnSpcReduction="1000"/>
          </a:bodyPr>
          <a:lstStyle/>
          <a:p>
            <a:pPr>
              <a:defRPr/>
            </a:pPr>
            <a:r>
              <a:rPr lang="en-US" sz="6000" b="1" i="0" u="none" strike="noStrike" cap="none" spc="0">
                <a:solidFill>
                  <a:srgbClr val="FFC000"/>
                </a:solidFill>
                <a:latin typeface="Arial"/>
                <a:ea typeface="Arial"/>
                <a:cs typeface="Arial"/>
              </a:rPr>
              <a:t>NCERT's "Education for Values in Schools: A Framework" (2012)</a:t>
            </a:r>
            <a:endParaRPr sz="6000" b="0" i="0" u="none" strike="noStrike" cap="none" spc="0">
              <a:solidFill>
                <a:srgbClr val="0070C0"/>
              </a:solidFill>
              <a:latin typeface="Arial"/>
              <a:cs typeface="Arial"/>
            </a:endParaRPr>
          </a:p>
        </p:txBody>
      </p:sp>
      <p:sp>
        <p:nvSpPr>
          <p:cNvPr id="3" name="Subtitle 2"/>
          <p:cNvSpPr>
            <a:spLocks noGrp="1"/>
          </p:cNvSpPr>
          <p:nvPr>
            <p:ph type="subTitle" idx="1"/>
          </p:nvPr>
        </p:nvSpPr>
        <p:spPr bwMode="auto"/>
        <p:txBody>
          <a:bodyPr/>
          <a:lstStyle/>
          <a:p>
            <a:pPr>
              <a:defRPr/>
            </a:pPr>
            <a:r>
              <a:rPr lang="en-US" sz="2400" b="1" i="0" u="none" strike="noStrike" cap="none" spc="0">
                <a:solidFill>
                  <a:srgbClr val="00B050"/>
                </a:solidFill>
                <a:latin typeface="Arial"/>
                <a:ea typeface="Arial"/>
                <a:cs typeface="Arial"/>
              </a:rPr>
              <a:t>Published by the National Council of Educational Research and Training (NCERT)</a:t>
            </a:r>
            <a:endParaRPr sz="2400">
              <a:solidFill>
                <a:srgbClr val="00B050"/>
              </a:solidFill>
            </a:endParaRPr>
          </a:p>
          <a:p>
            <a:pPr>
              <a:defRPr/>
            </a:pPr>
            <a:endParaRPr>
              <a:solidFill>
                <a:srgbClr val="00B050"/>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803701280" name="Title 1"/>
          <p:cNvSpPr>
            <a:spLocks noGrp="1"/>
          </p:cNvSpPr>
          <p:nvPr>
            <p:ph type="title"/>
          </p:nvPr>
        </p:nvSpPr>
        <p:spPr bwMode="auto"/>
        <p:txBody>
          <a:bodyPr/>
          <a:lstStyle/>
          <a:p>
            <a:pPr>
              <a:defRPr/>
            </a:pPr>
            <a:r>
              <a:rPr b="1">
                <a:solidFill>
                  <a:srgbClr val="FFC000"/>
                </a:solidFill>
              </a:rPr>
              <a:t>THOUGHT</a:t>
            </a:r>
            <a:r>
              <a:rPr>
                <a:solidFill>
                  <a:srgbClr val="FFC000"/>
                </a:solidFill>
              </a:rPr>
              <a:t> </a:t>
            </a:r>
            <a:endParaRPr/>
          </a:p>
        </p:txBody>
      </p:sp>
      <p:sp>
        <p:nvSpPr>
          <p:cNvPr id="654606074" name="Content Placeholder 2"/>
          <p:cNvSpPr>
            <a:spLocks noGrp="1"/>
          </p:cNvSpPr>
          <p:nvPr>
            <p:ph idx="1"/>
          </p:nvPr>
        </p:nvSpPr>
        <p:spPr bwMode="auto"/>
        <p:txBody>
          <a:bodyPr/>
          <a:lstStyle/>
          <a:p>
            <a:pPr>
              <a:defRPr/>
            </a:pPr>
            <a:r>
              <a:rPr lang="en-US" sz="3200" b="1" i="0" u="none" strike="noStrike" cap="none" spc="0">
                <a:solidFill>
                  <a:srgbClr val="00B050"/>
                </a:solidFill>
                <a:latin typeface="Arial"/>
                <a:ea typeface="Arial"/>
                <a:cs typeface="Arial"/>
              </a:rPr>
              <a:t>“Try not to become a person of success, but rather try to become a person of value.” </a:t>
            </a:r>
            <a:endParaRPr lang="en-US" sz="3200" b="1" i="0" u="none" strike="noStrike" cap="none" spc="0">
              <a:solidFill>
                <a:srgbClr val="00B050"/>
              </a:solidFill>
              <a:latin typeface="Arial"/>
              <a:ea typeface="Arial"/>
              <a:cs typeface="Arial"/>
            </a:endParaRPr>
          </a:p>
          <a:p>
            <a:pPr marL="0" indent="0">
              <a:buFont typeface="Arial"/>
              <a:buNone/>
              <a:defRPr/>
            </a:pPr>
            <a:r>
              <a:rPr lang="en-US" sz="3200" b="1" i="0" u="none" strike="noStrike" cap="none" spc="0">
                <a:solidFill>
                  <a:srgbClr val="00B050"/>
                </a:solidFill>
                <a:latin typeface="Arial"/>
                <a:ea typeface="Arial"/>
                <a:cs typeface="Arial"/>
              </a:rPr>
              <a:t>                                                 — Albert Einstein</a:t>
            </a:r>
            <a:endParaRPr>
              <a:solidFill>
                <a:srgbClr val="00B050"/>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316784861" name="Title 1"/>
          <p:cNvSpPr>
            <a:spLocks noGrp="1"/>
          </p:cNvSpPr>
          <p:nvPr>
            <p:ph type="title"/>
          </p:nvPr>
        </p:nvSpPr>
        <p:spPr bwMode="auto"/>
        <p:txBody>
          <a:bodyPr/>
          <a:lstStyle/>
          <a:p>
            <a:pPr>
              <a:defRPr/>
            </a:pPr>
            <a:r>
              <a:rPr lang="en-US">
                <a:solidFill>
                  <a:srgbClr val="FFC000"/>
                </a:solidFill>
              </a:rPr>
              <a:t>National Council of Educational Research and Training (NCERT),</a:t>
            </a:r>
            <a:r>
              <a:rPr lang="en-US" sz="4400" b="0" i="0" u="none" strike="noStrike" cap="none" spc="0">
                <a:solidFill>
                  <a:schemeClr val="tx1"/>
                </a:solidFill>
                <a:latin typeface="Arial"/>
                <a:ea typeface="Arial"/>
                <a:cs typeface="Arial"/>
              </a:rPr>
              <a:t> </a:t>
            </a:r>
            <a:endParaRPr/>
          </a:p>
        </p:txBody>
      </p:sp>
      <p:sp>
        <p:nvSpPr>
          <p:cNvPr id="1931550223" name="Content Placeholder 2"/>
          <p:cNvSpPr>
            <a:spLocks noGrp="1"/>
          </p:cNvSpPr>
          <p:nvPr>
            <p:ph idx="1"/>
          </p:nvPr>
        </p:nvSpPr>
        <p:spPr bwMode="auto">
          <a:xfrm flipH="0" flipV="0">
            <a:off x="1583498" y="1600201"/>
            <a:ext cx="10205211" cy="5111947"/>
          </a:xfrm>
        </p:spPr>
        <p:txBody>
          <a:bodyPr vertOverflow="overflow" horzOverflow="overflow" vert="horz" wrap="square" lIns="91440" tIns="45720" rIns="91440" bIns="45720" numCol="1" spcCol="0" rtlCol="0" fromWordArt="0" anchor="t" anchorCtr="0" forceAA="0" upright="0" compatLnSpc="0">
            <a:normAutofit/>
          </a:bodyPr>
          <a:lstStyle/>
          <a:p>
            <a:pPr>
              <a:defRPr/>
            </a:pPr>
            <a:r>
              <a:rPr lang="en-US" sz="2800" b="0" i="0" u="none" strike="noStrike" cap="none" spc="0">
                <a:solidFill>
                  <a:schemeClr val="tx1"/>
                </a:solidFill>
                <a:latin typeface="Arial"/>
                <a:ea typeface="Arial"/>
                <a:cs typeface="Arial"/>
              </a:rPr>
              <a:t> </a:t>
            </a:r>
            <a:r>
              <a:rPr lang="en-US" sz="2800" b="1" i="0" u="none" strike="noStrike" cap="none" spc="0">
                <a:solidFill>
                  <a:srgbClr val="00B050"/>
                </a:solidFill>
                <a:latin typeface="Arial"/>
                <a:ea typeface="Arial"/>
                <a:cs typeface="Arial"/>
              </a:rPr>
              <a:t>emphasizes the importance of values in education and provides a structured approach for schools to implement moral education.</a:t>
            </a:r>
            <a:endParaRPr sz="2800" b="1" i="0" u="none" strike="noStrike" cap="none" spc="0">
              <a:solidFill>
                <a:schemeClr val="tx1"/>
              </a:solidFill>
              <a:latin typeface="Arial"/>
              <a:ea typeface="Arial"/>
              <a:cs typeface="Arial"/>
            </a:endParaRPr>
          </a:p>
          <a:p>
            <a:pPr marL="360979" indent="-360979">
              <a:buFont typeface="Arial"/>
              <a:buAutoNum type="arabicPeriod"/>
              <a:defRPr/>
            </a:pPr>
            <a:r>
              <a:rPr lang="en-US" sz="2800" b="0" i="0" u="none" strike="noStrike" cap="none" spc="0">
                <a:solidFill>
                  <a:srgbClr val="FF0000"/>
                </a:solidFill>
                <a:latin typeface="Arial"/>
                <a:ea typeface="Arial"/>
                <a:cs typeface="Arial"/>
              </a:rPr>
              <a:t>Holistic Development:</a:t>
            </a:r>
            <a:r>
              <a:rPr lang="en-US" sz="2800" b="0" i="0" u="none" strike="noStrike" cap="none" spc="0">
                <a:solidFill>
                  <a:schemeClr val="tx1"/>
                </a:solidFill>
                <a:latin typeface="Arial"/>
                <a:ea typeface="Arial"/>
                <a:cs typeface="Arial"/>
              </a:rPr>
              <a:t> Focuses on nurturing values such as peace, tolerance, compassion, and integrity.</a:t>
            </a:r>
            <a:endParaRPr lang="en-US" sz="2800" b="0" i="0" u="none" strike="noStrike" cap="none" spc="0">
              <a:solidFill>
                <a:schemeClr val="tx1"/>
              </a:solidFill>
              <a:latin typeface="Arial"/>
              <a:ea typeface="Arial"/>
              <a:cs typeface="Arial"/>
            </a:endParaRPr>
          </a:p>
          <a:p>
            <a:pPr marL="360979" indent="-360979">
              <a:buFont typeface="Arial"/>
              <a:buAutoNum type="arabicPeriod"/>
              <a:defRPr/>
            </a:pPr>
            <a:r>
              <a:rPr lang="en-US" sz="2800" b="0" i="0" u="none" strike="noStrike" cap="none" spc="0">
                <a:solidFill>
                  <a:srgbClr val="FF0000"/>
                </a:solidFill>
                <a:latin typeface="Arial"/>
                <a:ea typeface="Arial"/>
                <a:cs typeface="Arial"/>
              </a:rPr>
              <a:t>Curricular Integration:</a:t>
            </a:r>
            <a:r>
              <a:rPr lang="en-US" sz="2800" b="0" i="0" u="none" strike="noStrike" cap="none" spc="0">
                <a:solidFill>
                  <a:schemeClr val="tx1"/>
                </a:solidFill>
                <a:latin typeface="Arial"/>
                <a:ea typeface="Arial"/>
                <a:cs typeface="Arial"/>
              </a:rPr>
              <a:t> Encourages embedding values across subjects rather than treating them as standalone topics.</a:t>
            </a:r>
            <a:endParaRPr lang="en-US" sz="2800" b="0" i="0" u="none" strike="noStrike" cap="none" spc="0">
              <a:solidFill>
                <a:schemeClr val="tx1"/>
              </a:solidFill>
              <a:latin typeface="Arial"/>
              <a:cs typeface="Arial"/>
            </a:endParaRPr>
          </a:p>
          <a:p>
            <a:pPr marL="360979" indent="-360979">
              <a:buFont typeface="Arial"/>
              <a:buAutoNum type="arabicPeriod"/>
              <a:defRPr/>
            </a:pPr>
            <a:r>
              <a:rPr lang="en-US" sz="2800" b="0" i="0" u="none" strike="noStrike" cap="none" spc="0">
                <a:solidFill>
                  <a:srgbClr val="FF0000"/>
                </a:solidFill>
                <a:latin typeface="Arial"/>
                <a:ea typeface="Arial"/>
                <a:cs typeface="Arial"/>
              </a:rPr>
              <a:t>Pedagogical Strategies:</a:t>
            </a:r>
            <a:r>
              <a:rPr lang="en-US" sz="2800" b="0" i="0" u="none" strike="noStrike" cap="none" spc="0">
                <a:solidFill>
                  <a:schemeClr val="tx1"/>
                </a:solidFill>
                <a:latin typeface="Arial"/>
                <a:ea typeface="Arial"/>
                <a:cs typeface="Arial"/>
              </a:rPr>
              <a:t>	</a:t>
            </a:r>
            <a:endParaRPr lang="en-US" sz="2800" b="0" i="0" u="none" strike="noStrike" cap="none" spc="0">
              <a:solidFill>
                <a:schemeClr val="tx1"/>
              </a:solidFill>
              <a:latin typeface="Arial"/>
              <a:ea typeface="Arial"/>
              <a:cs typeface="Arial"/>
            </a:endParaRPr>
          </a:p>
          <a:p>
            <a:pPr marL="0" indent="0">
              <a:buFont typeface="Arial"/>
              <a:buNone/>
              <a:defRPr/>
            </a:pPr>
            <a:r>
              <a:rPr lang="en-US" sz="2800" b="0" i="0" u="none" strike="noStrike" cap="none" spc="0">
                <a:solidFill>
                  <a:schemeClr val="tx1"/>
                </a:solidFill>
                <a:latin typeface="Arial"/>
                <a:ea typeface="Arial"/>
                <a:cs typeface="Arial"/>
              </a:rPr>
              <a:t>           Experiential learning</a:t>
            </a:r>
            <a:endParaRPr lang="en-US" sz="2800" b="0" i="0" u="none" strike="noStrike" cap="none" spc="0">
              <a:solidFill>
                <a:schemeClr val="tx1"/>
              </a:solidFill>
              <a:latin typeface="Arial"/>
              <a:cs typeface="Arial"/>
            </a:endParaRPr>
          </a:p>
          <a:p>
            <a:pPr marL="0" indent="0">
              <a:buFont typeface="Arial"/>
              <a:buNone/>
              <a:defRPr/>
            </a:pPr>
            <a:r>
              <a:rPr lang="en-US" sz="2800" b="0" i="0" u="none" strike="noStrike" cap="none" spc="0">
                <a:solidFill>
                  <a:schemeClr val="tx1"/>
                </a:solidFill>
                <a:latin typeface="Arial"/>
                <a:ea typeface="Arial"/>
                <a:cs typeface="Arial"/>
              </a:rPr>
              <a:t>           Role plays and storytelling</a:t>
            </a:r>
            <a:r>
              <a:rPr lang="en-US" sz="2800" b="0" i="0" u="none" strike="noStrike" cap="none" spc="0">
                <a:solidFill>
                  <a:schemeClr val="tx1"/>
                </a:solidFill>
                <a:latin typeface="Arial"/>
                <a:ea typeface="Arial"/>
                <a:cs typeface="Arial"/>
              </a:rPr>
              <a:t>	</a:t>
            </a:r>
            <a:endParaRPr lang="en-US" sz="2800" b="0" i="0" u="none" strike="noStrike" cap="none" spc="0">
              <a:solidFill>
                <a:schemeClr val="tx1"/>
              </a:solidFill>
              <a:latin typeface="Arial"/>
              <a:ea typeface="Arial"/>
              <a:cs typeface="Arial"/>
            </a:endParaRPr>
          </a:p>
          <a:p>
            <a:pPr marL="0" indent="0">
              <a:buFont typeface="Arial"/>
              <a:buNone/>
              <a:defRPr/>
            </a:pPr>
            <a:r>
              <a:rPr lang="en-US" sz="2800" b="0" i="0" u="none" strike="noStrike" cap="none" spc="0">
                <a:solidFill>
                  <a:schemeClr val="tx1"/>
                </a:solidFill>
                <a:latin typeface="Arial"/>
                <a:ea typeface="Arial"/>
                <a:cs typeface="Arial"/>
              </a:rPr>
              <a:t>          Reflective discussions</a:t>
            </a:r>
            <a:endParaRPr lang="en-US" sz="28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490368163" name="Title 1"/>
          <p:cNvSpPr>
            <a:spLocks noGrp="1"/>
          </p:cNvSpPr>
          <p:nvPr>
            <p:ph type="title"/>
          </p:nvPr>
        </p:nvSpPr>
        <p:spPr bwMode="auto"/>
        <p:txBody>
          <a:bodyPr vertOverflow="overflow" horzOverflow="overflow" vert="horz" wrap="square" lIns="91440" tIns="45720" rIns="91440" bIns="45720" numCol="1" spcCol="0" rtlCol="0" fromWordArt="0" anchor="ctr" anchorCtr="0" forceAA="0" upright="0" compatLnSpc="0">
            <a:normAutofit fontScale="90000" lnSpcReduction="2000"/>
          </a:bodyPr>
          <a:lstStyle/>
          <a:p>
            <a:pPr>
              <a:defRPr/>
            </a:pPr>
            <a:r>
              <a:rPr lang="en-US" sz="4400" b="1" i="0" u="none" strike="noStrike" cap="none" spc="0">
                <a:solidFill>
                  <a:srgbClr val="FFC000"/>
                </a:solidFill>
                <a:latin typeface="Arial"/>
                <a:ea typeface="Arial"/>
                <a:cs typeface="Arial"/>
              </a:rPr>
              <a:t>National Council of Educational Research and Training (NCERT)</a:t>
            </a:r>
            <a:endParaRPr b="1">
              <a:solidFill>
                <a:srgbClr val="FFC000"/>
              </a:solidFill>
            </a:endParaRPr>
          </a:p>
        </p:txBody>
      </p:sp>
      <p:sp>
        <p:nvSpPr>
          <p:cNvPr id="658888154" name="Content Placeholder 2"/>
          <p:cNvSpPr>
            <a:spLocks noGrp="1"/>
          </p:cNvSpPr>
          <p:nvPr>
            <p:ph idx="1"/>
          </p:nvPr>
        </p:nvSpPr>
        <p:spPr bwMode="auto"/>
        <p:txBody>
          <a:bodyPr vertOverflow="overflow" horzOverflow="overflow" vert="horz" wrap="square" lIns="91440" tIns="45720" rIns="91440" bIns="45720" numCol="1" spcCol="0" rtlCol="0" fromWordArt="0" anchor="t" anchorCtr="0" forceAA="0" upright="0" compatLnSpc="0">
            <a:normAutofit fontScale="75000" lnSpcReduction="5000"/>
          </a:bodyPr>
          <a:lstStyle/>
          <a:p>
            <a:pPr marL="0" indent="0">
              <a:buFont typeface="Arial"/>
              <a:buNone/>
              <a:defRPr/>
            </a:pPr>
            <a:r>
              <a:rPr lang="en-US" sz="3200" b="0" i="0" u="none" strike="noStrike" cap="none" spc="0">
                <a:solidFill>
                  <a:srgbClr val="FF0000"/>
                </a:solidFill>
                <a:latin typeface="Arial"/>
                <a:ea typeface="Arial"/>
                <a:cs typeface="Arial"/>
              </a:rPr>
              <a:t>Teacher's Role:</a:t>
            </a:r>
            <a:r>
              <a:rPr lang="en-US" sz="3200" b="0" i="0" u="none" strike="noStrike" cap="none" spc="0">
                <a:solidFill>
                  <a:schemeClr val="tx1"/>
                </a:solidFill>
                <a:latin typeface="Arial"/>
                <a:ea typeface="Arial"/>
                <a:cs typeface="Arial"/>
              </a:rPr>
              <a:t> </a:t>
            </a:r>
            <a:r>
              <a:rPr lang="en-US" sz="3200" b="1" i="0" u="none" strike="noStrike" cap="none" spc="0">
                <a:solidFill>
                  <a:srgbClr val="00B050"/>
                </a:solidFill>
                <a:latin typeface="Arial"/>
                <a:ea typeface="Arial"/>
                <a:cs typeface="Arial"/>
              </a:rPr>
              <a:t>Teachers are seen as role models and facilitators of value-based learning.</a:t>
            </a:r>
            <a:endParaRPr sz="3200" b="1" i="0" u="none" strike="noStrike" cap="none" spc="0">
              <a:solidFill>
                <a:srgbClr val="00B050"/>
              </a:solidFill>
              <a:latin typeface="Arial"/>
              <a:cs typeface="Arial"/>
            </a:endParaRPr>
          </a:p>
          <a:p>
            <a:pPr marL="0" indent="0">
              <a:buFont typeface="Arial"/>
              <a:buNone/>
              <a:defRPr/>
            </a:pPr>
            <a:r>
              <a:rPr lang="en-US" sz="3200" b="0" i="0" u="none" strike="noStrike" cap="none" spc="0">
                <a:solidFill>
                  <a:schemeClr val="tx1"/>
                </a:solidFill>
                <a:latin typeface="Arial"/>
                <a:ea typeface="Arial"/>
                <a:cs typeface="Arial"/>
              </a:rPr>
              <a:t> </a:t>
            </a:r>
            <a:r>
              <a:rPr lang="en-US" sz="3200" b="0" i="0" u="none" strike="noStrike" cap="none" spc="0">
                <a:solidFill>
                  <a:srgbClr val="FF0000"/>
                </a:solidFill>
                <a:latin typeface="Arial"/>
                <a:ea typeface="Arial"/>
                <a:cs typeface="Arial"/>
              </a:rPr>
              <a:t>Assessment:</a:t>
            </a:r>
            <a:r>
              <a:rPr lang="en-US" sz="3200" b="0" i="0" u="none" strike="noStrike" cap="none" spc="0">
                <a:solidFill>
                  <a:schemeClr val="tx1"/>
                </a:solidFill>
                <a:latin typeface="Arial"/>
                <a:ea typeface="Arial"/>
                <a:cs typeface="Arial"/>
              </a:rPr>
              <a:t> </a:t>
            </a:r>
            <a:r>
              <a:rPr lang="en-US" sz="3200" b="1" i="0" u="none" strike="noStrike" cap="none" spc="0">
                <a:solidFill>
                  <a:srgbClr val="00B050"/>
                </a:solidFill>
                <a:latin typeface="Arial"/>
                <a:ea typeface="Arial"/>
                <a:cs typeface="Arial"/>
              </a:rPr>
              <a:t>Suggests qualitative methods like observation and self-assessment to evaluate value development.</a:t>
            </a:r>
            <a:endParaRPr sz="3200" b="1" i="0" u="none" strike="noStrike" cap="none" spc="0">
              <a:solidFill>
                <a:srgbClr val="00B050"/>
              </a:solidFill>
              <a:latin typeface="Arial"/>
              <a:ea typeface="Arial"/>
              <a:cs typeface="Arial"/>
            </a:endParaRPr>
          </a:p>
          <a:p>
            <a:pPr marL="0" indent="0">
              <a:buFont typeface="Arial"/>
              <a:buNone/>
              <a:defRPr/>
            </a:pPr>
            <a:r>
              <a:rPr lang="en-US" sz="3200" b="0" i="0" u="none" strike="noStrike" cap="none" spc="0">
                <a:solidFill>
                  <a:srgbClr val="FF0000"/>
                </a:solidFill>
                <a:latin typeface="Arial"/>
                <a:ea typeface="Arial"/>
                <a:cs typeface="Arial"/>
              </a:rPr>
              <a:t>Suggested Activities:</a:t>
            </a:r>
            <a:endParaRPr sz="3200" b="0" i="0" u="none" strike="noStrike" cap="none" spc="0">
              <a:solidFill>
                <a:srgbClr val="FF0000"/>
              </a:solidFill>
              <a:latin typeface="Arial"/>
              <a:cs typeface="Arial"/>
            </a:endParaRPr>
          </a:p>
          <a:p>
            <a:pPr>
              <a:defRPr/>
            </a:pPr>
            <a:r>
              <a:rPr lang="en-US" sz="3200" b="1" i="0" u="none" strike="noStrike" cap="none" spc="0">
                <a:solidFill>
                  <a:srgbClr val="00B050"/>
                </a:solidFill>
                <a:latin typeface="Arial"/>
                <a:ea typeface="Arial"/>
                <a:cs typeface="Arial"/>
              </a:rPr>
              <a:t>Group discussions</a:t>
            </a:r>
            <a:endParaRPr sz="3200" b="1" i="0" u="none" strike="noStrike" cap="none" spc="0">
              <a:solidFill>
                <a:srgbClr val="00B050"/>
              </a:solidFill>
              <a:latin typeface="Arial"/>
              <a:cs typeface="Arial"/>
            </a:endParaRPr>
          </a:p>
          <a:p>
            <a:pPr>
              <a:defRPr/>
            </a:pPr>
            <a:r>
              <a:rPr lang="en-US" sz="3200" b="1" i="0" u="none" strike="noStrike" cap="none" spc="0">
                <a:solidFill>
                  <a:srgbClr val="00B050"/>
                </a:solidFill>
                <a:latin typeface="Arial"/>
                <a:ea typeface="Arial"/>
                <a:cs typeface="Arial"/>
              </a:rPr>
              <a:t>Community service projects</a:t>
            </a:r>
            <a:endParaRPr sz="3200" b="1" i="0" u="none" strike="noStrike" cap="none" spc="0">
              <a:solidFill>
                <a:srgbClr val="00B050"/>
              </a:solidFill>
              <a:latin typeface="Arial"/>
              <a:cs typeface="Arial"/>
            </a:endParaRPr>
          </a:p>
          <a:p>
            <a:pPr>
              <a:defRPr/>
            </a:pPr>
            <a:r>
              <a:rPr lang="en-US" sz="3200" b="1" i="0" u="none" strike="noStrike" cap="none" spc="0">
                <a:solidFill>
                  <a:srgbClr val="00B050"/>
                </a:solidFill>
                <a:latin typeface="Arial"/>
                <a:ea typeface="Arial"/>
                <a:cs typeface="Arial"/>
              </a:rPr>
              <a:t>Debates and poster-making</a:t>
            </a:r>
            <a:endParaRPr sz="3200" b="1" i="0" u="none" strike="noStrike" cap="none" spc="0">
              <a:solidFill>
                <a:srgbClr val="00B050"/>
              </a:solidFill>
              <a:latin typeface="Arial"/>
              <a:ea typeface="Arial"/>
              <a:cs typeface="Arial"/>
            </a:endParaRPr>
          </a:p>
          <a:p>
            <a:pPr marL="0" indent="0">
              <a:buFont typeface="Arial"/>
              <a:buNone/>
              <a:defRPr/>
            </a:pPr>
            <a:r>
              <a:rPr lang="en-US" sz="3200" b="0" i="0" u="none" strike="noStrike" cap="none" spc="0">
                <a:solidFill>
                  <a:srgbClr val="FF0000"/>
                </a:solidFill>
                <a:latin typeface="Arial"/>
                <a:ea typeface="Arial"/>
                <a:cs typeface="Arial"/>
              </a:rPr>
              <a:t>Themes Covered:</a:t>
            </a:r>
            <a:endParaRPr sz="3200" b="0" i="0" u="none" strike="noStrike" cap="none" spc="0">
              <a:solidFill>
                <a:srgbClr val="FF0000"/>
              </a:solidFill>
              <a:latin typeface="Arial"/>
              <a:cs typeface="Arial"/>
            </a:endParaRPr>
          </a:p>
          <a:p>
            <a:pPr>
              <a:defRPr/>
            </a:pPr>
            <a:r>
              <a:rPr lang="en-US" sz="3200" b="1" i="0" u="none" strike="noStrike" cap="none" spc="0">
                <a:solidFill>
                  <a:srgbClr val="00B050"/>
                </a:solidFill>
                <a:latin typeface="Arial"/>
                <a:ea typeface="Arial"/>
                <a:cs typeface="Arial"/>
              </a:rPr>
              <a:t>Respect for diversity</a:t>
            </a:r>
            <a:endParaRPr sz="3200" b="1" i="0" u="none" strike="noStrike" cap="none" spc="0">
              <a:solidFill>
                <a:srgbClr val="00B050"/>
              </a:solidFill>
              <a:latin typeface="Arial"/>
              <a:cs typeface="Arial"/>
            </a:endParaRPr>
          </a:p>
          <a:p>
            <a:pPr>
              <a:defRPr/>
            </a:pPr>
            <a:r>
              <a:rPr lang="en-US" sz="3200" b="1" i="0" u="none" strike="noStrike" cap="none" spc="0">
                <a:solidFill>
                  <a:srgbClr val="00B050"/>
                </a:solidFill>
                <a:latin typeface="Arial"/>
                <a:ea typeface="Arial"/>
                <a:cs typeface="Arial"/>
              </a:rPr>
              <a:t>Environmental stewardship</a:t>
            </a:r>
            <a:endParaRPr sz="3200" b="1" i="0" u="none" strike="noStrike" cap="none" spc="0">
              <a:solidFill>
                <a:srgbClr val="00B050"/>
              </a:solidFill>
              <a:latin typeface="Arial"/>
              <a:cs typeface="Arial"/>
            </a:endParaRPr>
          </a:p>
          <a:p>
            <a:pPr>
              <a:defRPr/>
            </a:pPr>
            <a:r>
              <a:rPr lang="en-US" sz="3200" b="1" i="0" u="none" strike="noStrike" cap="none" spc="0">
                <a:solidFill>
                  <a:srgbClr val="00B050"/>
                </a:solidFill>
                <a:latin typeface="Arial"/>
                <a:ea typeface="Arial"/>
                <a:cs typeface="Arial"/>
              </a:rPr>
              <a:t> Gender sensitivity</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623887905" name="Title 1"/>
          <p:cNvSpPr>
            <a:spLocks noGrp="1"/>
          </p:cNvSpPr>
          <p:nvPr>
            <p:ph type="title"/>
          </p:nvPr>
        </p:nvSpPr>
        <p:spPr bwMode="auto"/>
        <p:txBody>
          <a:bodyPr/>
          <a:lstStyle/>
          <a:p>
            <a:pPr>
              <a:defRPr/>
            </a:pPr>
            <a:r>
              <a:rPr lang="en-US" sz="4400" b="0" i="0" u="none" strike="noStrike" cap="none" spc="0">
                <a:solidFill>
                  <a:srgbClr val="FF0000"/>
                </a:solidFill>
                <a:latin typeface="Arial"/>
                <a:ea typeface="Arial"/>
                <a:cs typeface="Arial"/>
              </a:rPr>
              <a:t>MORAL VALUES</a:t>
            </a:r>
            <a:endParaRPr/>
          </a:p>
        </p:txBody>
      </p:sp>
      <p:sp>
        <p:nvSpPr>
          <p:cNvPr id="1872524419" name="Content Placeholder 2"/>
          <p:cNvSpPr>
            <a:spLocks noGrp="1"/>
          </p:cNvSpPr>
          <p:nvPr>
            <p:ph idx="1"/>
          </p:nvPr>
        </p:nvSpPr>
        <p:spPr bwMode="auto">
          <a:xfrm flipH="0" flipV="0">
            <a:off x="1980937" y="1800820"/>
            <a:ext cx="9227343" cy="4405312"/>
          </a:xfrm>
        </p:spPr>
        <p:txBody>
          <a:bodyPr vertOverflow="overflow" horzOverflow="overflow" vert="horz" wrap="square" lIns="91440" tIns="45720" rIns="91440" bIns="45720" numCol="1" spcCol="0" rtlCol="0" fromWordArt="0" anchor="t" anchorCtr="0" forceAA="0" upright="0" compatLnSpc="0">
            <a:normAutofit fontScale="60000" lnSpcReduction="8000"/>
          </a:bodyPr>
          <a:lstStyle/>
          <a:p>
            <a:pPr>
              <a:defRPr/>
            </a:pPr>
            <a:endParaRPr lang="en-US" sz="3200" b="0" i="0" u="none" strike="noStrike" cap="none" spc="0">
              <a:solidFill>
                <a:schemeClr val="tx1"/>
              </a:solidFill>
              <a:latin typeface="Arial"/>
              <a:cs typeface="Arial"/>
            </a:endParaRPr>
          </a:p>
          <a:p>
            <a:pPr>
              <a:defRPr/>
            </a:pPr>
            <a:r>
              <a:rPr lang="en-US" sz="3200" b="1" i="0" u="none" strike="noStrike" cap="none" spc="0">
                <a:solidFill>
                  <a:schemeClr val="tx1"/>
                </a:solidFill>
                <a:latin typeface="Arial"/>
                <a:ea typeface="Arial"/>
                <a:cs typeface="Arial"/>
              </a:rPr>
              <a:t>Moral values are the invisible compass that guide our actions. They teach us to be honest even when no one is watching, to be kind even when it’s not convenient, and to stand up for what’s right even when it’s hard. In a world full of choices, values help us choose wisely.</a:t>
            </a:r>
            <a:endParaRPr sz="3200" b="1" i="0" u="none" strike="noStrike" cap="none" spc="0">
              <a:solidFill>
                <a:schemeClr val="tx1"/>
              </a:solidFill>
              <a:latin typeface="Arial"/>
              <a:cs typeface="Arial"/>
            </a:endParaRPr>
          </a:p>
          <a:p>
            <a:pPr>
              <a:defRPr/>
            </a:pPr>
            <a:r>
              <a:rPr lang="en-US" sz="3200" b="1" i="0" u="none" strike="noStrike" cap="none" spc="0">
                <a:solidFill>
                  <a:schemeClr val="tx1"/>
                </a:solidFill>
                <a:latin typeface="Arial"/>
                <a:ea typeface="Arial"/>
                <a:cs typeface="Arial"/>
              </a:rPr>
              <a:t>In school, we learn math, science, and history—but moral values teach us how to live. They help us become not just successful individuals, but responsible citizens, caring friends, and compassionate human beings.</a:t>
            </a:r>
            <a:endParaRPr sz="3200" b="1" i="0" u="none" strike="noStrike" cap="none" spc="0">
              <a:solidFill>
                <a:schemeClr val="tx1"/>
              </a:solidFill>
              <a:latin typeface="Arial"/>
              <a:cs typeface="Arial"/>
            </a:endParaRPr>
          </a:p>
          <a:p>
            <a:pPr>
              <a:defRPr/>
            </a:pPr>
            <a:r>
              <a:rPr lang="en-US" sz="3200" b="1" i="0" u="none" strike="noStrike" cap="none" spc="0">
                <a:solidFill>
                  <a:schemeClr val="tx1"/>
                </a:solidFill>
                <a:latin typeface="Arial"/>
                <a:ea typeface="Arial"/>
                <a:cs typeface="Arial"/>
              </a:rPr>
              <a:t>Let us remember: a person may be brilliant, but without values, brilliance can become arrogance. A person may be strong, but without values, strength can become cruelty. It is values that turn knowledge into wisdom and power into purpose.</a:t>
            </a:r>
            <a:endParaRPr sz="3200" b="1" i="0" u="none" strike="noStrike" cap="none" spc="0">
              <a:solidFill>
                <a:schemeClr val="tx1"/>
              </a:solidFill>
              <a:latin typeface="Arial"/>
              <a:cs typeface="Arial"/>
            </a:endParaRPr>
          </a:p>
          <a:p>
            <a:pPr>
              <a:defRPr/>
            </a:pPr>
            <a:r>
              <a:rPr lang="en-US" sz="3200" b="1" i="0" u="none" strike="noStrike" cap="none" spc="0">
                <a:solidFill>
                  <a:schemeClr val="tx1"/>
                </a:solidFill>
                <a:latin typeface="Arial"/>
                <a:ea typeface="Arial"/>
                <a:cs typeface="Arial"/>
              </a:rPr>
              <a:t>So let’s carry these values with us—not just in our classrooms, but in our homes, our communities, and our hearts.</a:t>
            </a:r>
            <a:endParaRPr sz="3200" b="1" i="0" u="none" strike="noStrike" cap="none" spc="0">
              <a:solidFill>
                <a:schemeClr val="tx1"/>
              </a:solidFill>
              <a:latin typeface="Arial"/>
              <a:ea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902240541" name="Title 1"/>
          <p:cNvSpPr>
            <a:spLocks noGrp="1"/>
          </p:cNvSpPr>
          <p:nvPr>
            <p:ph type="title"/>
          </p:nvPr>
        </p:nvSpPr>
        <p:spPr bwMode="auto"/>
        <p:txBody>
          <a:bodyPr/>
          <a:lstStyle/>
          <a:p>
            <a:pPr>
              <a:defRPr/>
            </a:pPr>
            <a:endParaRPr/>
          </a:p>
        </p:txBody>
      </p:sp>
      <p:sp>
        <p:nvSpPr>
          <p:cNvPr id="1271621958" name="Content Placeholder 2"/>
          <p:cNvSpPr>
            <a:spLocks noGrp="1"/>
          </p:cNvSpPr>
          <p:nvPr>
            <p:ph idx="1"/>
          </p:nvPr>
        </p:nvSpPr>
        <p:spPr bwMode="auto"/>
        <p:txBody>
          <a:bodyPr/>
          <a:lstStyle/>
          <a:p>
            <a:pPr>
              <a:defRPr/>
            </a:pPr>
            <a:r>
              <a:rPr lang="en-US" sz="3200" b="0" i="0" u="none" strike="noStrike" cap="none" spc="0">
                <a:solidFill>
                  <a:srgbClr val="C00000"/>
                </a:solidFill>
                <a:latin typeface="Arial"/>
                <a:ea typeface="Arial"/>
                <a:cs typeface="Arial"/>
              </a:rPr>
              <a:t>Success may fade, but values endure. They’re what people remember long after achievements are forgotten</a:t>
            </a:r>
            <a:r>
              <a:rPr lang="en-US" sz="3200" b="0" i="0" u="none" strike="noStrike" cap="none" spc="0">
                <a:solidFill>
                  <a:srgbClr val="C00000"/>
                </a:solidFill>
                <a:latin typeface="Arial"/>
                <a:ea typeface="Arial"/>
                <a:cs typeface="Arial"/>
              </a:rPr>
              <a:t>.</a:t>
            </a:r>
            <a:endParaRPr sz="3200" b="0" i="0" u="none" strike="noStrike" cap="none" spc="0">
              <a:solidFill>
                <a:srgbClr val="C00000"/>
              </a:solidFill>
              <a:latin typeface="Times New Roman"/>
              <a:cs typeface="Times New Roman"/>
            </a:endParaRPr>
          </a:p>
          <a:p>
            <a:pPr>
              <a:defRPr/>
            </a:pPr>
            <a:endParaRPr sz="3200"/>
          </a:p>
          <a:p>
            <a:pPr marL="0" indent="0">
              <a:buFont typeface="Arial"/>
              <a:buNone/>
              <a:defRPr/>
            </a:pPr>
            <a:r>
              <a:rPr/>
              <a:t>                     </a:t>
            </a:r>
            <a:r>
              <a:rPr sz="7200">
                <a:solidFill>
                  <a:srgbClr val="00B050"/>
                </a:solidFill>
              </a:rPr>
              <a:t>THANK YOU </a:t>
            </a:r>
            <a:endParaRPr sz="7200">
              <a:solidFill>
                <a:srgbClr val="00B050"/>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Corn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lassic 2">
      <a:majorFont>
        <a:latin typeface="Arial"/>
        <a:ea typeface="Arial"/>
        <a:cs typeface="Arial"/>
      </a:majorFont>
      <a:minorFont>
        <a:latin typeface="Arial"/>
        <a:ea typeface="Arial"/>
        <a:cs typeface="Arial"/>
      </a:minorFont>
    </a:fontScheme>
    <a:fmtScheme name="Standard">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Arial"/>
        <a:cs typeface="Arial"/>
      </a:majorFont>
      <a:minorFont>
        <a:latin typeface="Arial"/>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ONLYOFFICE/8.1.1.27</Application>
  <DocSecurity>0</DocSecurity>
  <PresentationFormat>Widescreen</PresentationFormat>
  <Paragraphs>0</Paragraphs>
  <Slides>6</Slides>
  <Notes>6</Notes>
  <HiddenSlides>0</HiddenSlides>
  <MMClips>2</MMClips>
  <ScaleCrop>0</ScaleCrop>
  <HeadingPairs>
    <vt:vector size="4" baseType="variant">
      <vt:variant>
        <vt:lpstr>Theme</vt:lpstr>
      </vt:variant>
      <vt:variant>
        <vt:i4>1</vt:i4>
      </vt:variant>
      <vt:variant>
        <vt:lpstr>Slide Titles</vt:lpstr>
      </vt:variant>
      <vt:variant>
        <vt:i4>6</vt:i4>
      </vt:variant>
    </vt:vector>
  </HeadingPairs>
  <TitlesOfParts>
    <vt:vector size="7" baseType="lpstr">
      <vt:lpstr>Theme 1</vt:lpstr>
      <vt:lpstr>Slide 1</vt:lpstr>
      <vt:lpstr>Slide 2</vt:lpstr>
      <vt:lpstr>Slide 3</vt:lpstr>
      <vt:lpstr>Slide 4</vt:lpstr>
      <vt:lpstr>Slide 5</vt:lpstr>
      <vt:lpstr>Slide 6</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dc:identifier/>
  <dc:language/>
  <cp:lastModifiedBy/>
  <cp:revision>6</cp:revision>
  <dcterms:modified xsi:type="dcterms:W3CDTF">2025-10-08T11:27:00Z</dcterms:modified>
  <cp:category/>
  <cp:contentStatus/>
  <cp:version/>
</cp:coreProperties>
</file>